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74" r:id="rId3"/>
    <p:sldId id="257" r:id="rId4"/>
    <p:sldId id="3026" r:id="rId5"/>
    <p:sldId id="3027" r:id="rId6"/>
    <p:sldId id="3029" r:id="rId7"/>
    <p:sldId id="3032" r:id="rId8"/>
    <p:sldId id="3031" r:id="rId9"/>
    <p:sldId id="260" r:id="rId10"/>
    <p:sldId id="3030" r:id="rId11"/>
    <p:sldId id="261" r:id="rId12"/>
    <p:sldId id="3033" r:id="rId13"/>
    <p:sldId id="3034" r:id="rId14"/>
    <p:sldId id="3035" r:id="rId15"/>
    <p:sldId id="262" r:id="rId16"/>
    <p:sldId id="3036" r:id="rId17"/>
    <p:sldId id="3038" r:id="rId18"/>
    <p:sldId id="3037" r:id="rId19"/>
    <p:sldId id="263" r:id="rId20"/>
    <p:sldId id="3039" r:id="rId21"/>
    <p:sldId id="3042" r:id="rId22"/>
    <p:sldId id="304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than White" initials="NW" lastIdx="1" clrIdx="0">
    <p:extLst>
      <p:ext uri="{19B8F6BF-5375-455C-9EA6-DF929625EA0E}">
        <p15:presenceInfo xmlns:p15="http://schemas.microsoft.com/office/powerpoint/2012/main" userId="S::nwhite@aimconsulting.com::e891e30f-f209-4e75-b55d-4ca564ff1e4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39498"/>
    <a:srgbClr val="1D9F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62" autoAdjust="0"/>
    <p:restoredTop sz="94663" autoAdjust="0"/>
  </p:normalViewPr>
  <p:slideViewPr>
    <p:cSldViewPr snapToGrid="0">
      <p:cViewPr varScale="1">
        <p:scale>
          <a:sx n="117" d="100"/>
          <a:sy n="117" d="100"/>
        </p:scale>
        <p:origin x="512" y="176"/>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Microsoft_Excel_Worksheet.xlsx"/></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Sheet1!$A$2:$A$5</cx:f>
        <cx:lvl ptCount="4">
          <cx:pt idx="0">Baseline</cx:pt>
          <cx:pt idx="1">TV &amp; Print</cx:pt>
          <cx:pt idx="2">Paid Search</cx:pt>
          <cx:pt idx="3">Social Media</cx:pt>
        </cx:lvl>
      </cx:strDim>
      <cx:numDim type="val">
        <cx:f>Sheet1!$B$2:$B$5</cx:f>
        <cx:lvl ptCount="4" formatCode="General">
          <cx:pt idx="0">100</cx:pt>
          <cx:pt idx="1">20</cx:pt>
          <cx:pt idx="2">50</cx:pt>
          <cx:pt idx="3">40</cx:pt>
        </cx:lvl>
      </cx:numDim>
    </cx:data>
  </cx:chartData>
  <cx:chart>
    <cx:title pos="t" align="ctr" overlay="0">
      <cx:tx>
        <cx:txData>
          <cx:v>Channel Contribution to Revenue (2018-2019) </cx:v>
        </cx:txData>
      </cx:tx>
      <cx:txPr>
        <a:bodyPr spcFirstLastPara="1" vertOverflow="ellipsis" horzOverflow="overflow" wrap="square" lIns="0" tIns="0" rIns="0" bIns="0" anchor="ctr" anchorCtr="1"/>
        <a:lstStyle/>
        <a:p>
          <a:pPr algn="ctr" rtl="0">
            <a:defRPr/>
          </a:pPr>
          <a:r>
            <a:rPr lang="en-US" sz="1862" b="0" i="0" u="none" strike="noStrike" baseline="0" dirty="0">
              <a:solidFill>
                <a:prstClr val="black">
                  <a:lumMod val="65000"/>
                  <a:lumOff val="35000"/>
                </a:prstClr>
              </a:solidFill>
              <a:latin typeface="Segoe UI"/>
            </a:rPr>
            <a:t>Channel Contribution to Revenue (2018-2019) </a:t>
          </a:r>
        </a:p>
      </cx:txPr>
    </cx:title>
    <cx:plotArea>
      <cx:plotAreaRegion>
        <cx:series layoutId="waterfall" uniqueId="{C23C83A7-55F4-A64B-BABE-E3CEBB5FCBA5}">
          <cx:tx>
            <cx:txData>
              <cx:f>Sheet1!$B$1</cx:f>
              <cx:v>Series1</cx:v>
            </cx:txData>
          </cx:tx>
          <cx:dataLabels pos="outEnd">
            <cx:visibility seriesName="0" categoryName="0" value="1"/>
          </cx:dataLabels>
          <cx:dataId val="0"/>
          <cx:layoutPr>
            <cx:subtotals>
              <cx:idx val="0"/>
            </cx:subtotals>
          </cx:layoutPr>
        </cx:series>
      </cx:plotAreaRegion>
      <cx:axis id="0">
        <cx:catScaling gapWidth="0.5"/>
        <cx:tickLabels/>
      </cx:axis>
      <cx:axis id="1">
        <cx:valScaling/>
        <cx:majorGridlines/>
        <cx:tickLabels/>
      </cx:axis>
    </cx:plotArea>
  </cx:chart>
  <cx:spPr>
    <a:solidFill>
      <a:schemeClr val="bg1"/>
    </a:solidFill>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F577A6-A76E-7C4F-9D3E-187E030B0950}" type="doc">
      <dgm:prSet loTypeId="urn:microsoft.com/office/officeart/2005/8/layout/arrow2" loCatId="" qsTypeId="urn:microsoft.com/office/officeart/2005/8/quickstyle/simple1" qsCatId="simple" csTypeId="urn:microsoft.com/office/officeart/2005/8/colors/accent1_2" csCatId="accent1" phldr="1"/>
      <dgm:spPr/>
    </dgm:pt>
    <dgm:pt modelId="{5A91CEC9-E7E5-CE46-B744-6807C7E92E75}">
      <dgm:prSet phldrT="[Text]"/>
      <dgm:spPr/>
      <dgm:t>
        <a:bodyPr/>
        <a:lstStyle/>
        <a:p>
          <a:r>
            <a:rPr lang="en-US" dirty="0"/>
            <a:t>Descriptive</a:t>
          </a:r>
        </a:p>
      </dgm:t>
    </dgm:pt>
    <dgm:pt modelId="{189CCCBE-3BD5-2641-9955-C5337636DC5E}" type="parTrans" cxnId="{4ED602B6-F244-EE44-AA60-08930AEA57B7}">
      <dgm:prSet/>
      <dgm:spPr/>
      <dgm:t>
        <a:bodyPr/>
        <a:lstStyle/>
        <a:p>
          <a:endParaRPr lang="en-US"/>
        </a:p>
      </dgm:t>
    </dgm:pt>
    <dgm:pt modelId="{A5E4E745-B99D-A942-89DB-38FB402FD0BA}" type="sibTrans" cxnId="{4ED602B6-F244-EE44-AA60-08930AEA57B7}">
      <dgm:prSet/>
      <dgm:spPr/>
      <dgm:t>
        <a:bodyPr/>
        <a:lstStyle/>
        <a:p>
          <a:endParaRPr lang="en-US"/>
        </a:p>
      </dgm:t>
    </dgm:pt>
    <dgm:pt modelId="{7CE50BE8-E51C-CF44-83B6-324E0690D517}">
      <dgm:prSet phldrT="[Text]"/>
      <dgm:spPr/>
      <dgm:t>
        <a:bodyPr/>
        <a:lstStyle/>
        <a:p>
          <a:r>
            <a:rPr lang="en-US" b="0" dirty="0"/>
            <a:t>Diagnostic</a:t>
          </a:r>
        </a:p>
      </dgm:t>
    </dgm:pt>
    <dgm:pt modelId="{54485AEB-D7AE-B04B-A1E6-CAB83BF8B7EC}" type="parTrans" cxnId="{5C826933-63FE-A84F-AE5D-5F6400DF8035}">
      <dgm:prSet/>
      <dgm:spPr/>
      <dgm:t>
        <a:bodyPr/>
        <a:lstStyle/>
        <a:p>
          <a:endParaRPr lang="en-US"/>
        </a:p>
      </dgm:t>
    </dgm:pt>
    <dgm:pt modelId="{D92AD23A-3CDA-6940-A909-7BF3CC67006E}" type="sibTrans" cxnId="{5C826933-63FE-A84F-AE5D-5F6400DF8035}">
      <dgm:prSet/>
      <dgm:spPr/>
      <dgm:t>
        <a:bodyPr/>
        <a:lstStyle/>
        <a:p>
          <a:endParaRPr lang="en-US"/>
        </a:p>
      </dgm:t>
    </dgm:pt>
    <dgm:pt modelId="{D3D3B3D7-E9CE-764A-BDE1-8A31ECAD50D6}">
      <dgm:prSet phldrT="[Text]"/>
      <dgm:spPr/>
      <dgm:t>
        <a:bodyPr/>
        <a:lstStyle/>
        <a:p>
          <a:r>
            <a:rPr lang="en-US" dirty="0"/>
            <a:t>Predictive</a:t>
          </a:r>
        </a:p>
      </dgm:t>
    </dgm:pt>
    <dgm:pt modelId="{395A54C0-1D86-E946-9D01-7B7477FBCA11}" type="parTrans" cxnId="{9F90A7D5-9A48-3644-B186-7A1804FC13C7}">
      <dgm:prSet/>
      <dgm:spPr/>
      <dgm:t>
        <a:bodyPr/>
        <a:lstStyle/>
        <a:p>
          <a:endParaRPr lang="en-US"/>
        </a:p>
      </dgm:t>
    </dgm:pt>
    <dgm:pt modelId="{3B7FD355-0581-E84A-9304-8035FDEFC9FB}" type="sibTrans" cxnId="{9F90A7D5-9A48-3644-B186-7A1804FC13C7}">
      <dgm:prSet/>
      <dgm:spPr/>
      <dgm:t>
        <a:bodyPr/>
        <a:lstStyle/>
        <a:p>
          <a:endParaRPr lang="en-US"/>
        </a:p>
      </dgm:t>
    </dgm:pt>
    <dgm:pt modelId="{2354A11F-5F84-2D4B-A395-C100479D69CC}">
      <dgm:prSet phldrT="[Text]"/>
      <dgm:spPr/>
      <dgm:t>
        <a:bodyPr/>
        <a:lstStyle/>
        <a:p>
          <a:r>
            <a:rPr lang="en-US" dirty="0"/>
            <a:t>Prescriptive</a:t>
          </a:r>
        </a:p>
      </dgm:t>
    </dgm:pt>
    <dgm:pt modelId="{C7CD6714-569C-154E-9556-00294393DFFC}" type="parTrans" cxnId="{EEB1C113-4569-3E44-98B4-B9099B87015D}">
      <dgm:prSet/>
      <dgm:spPr/>
      <dgm:t>
        <a:bodyPr/>
        <a:lstStyle/>
        <a:p>
          <a:endParaRPr lang="en-US"/>
        </a:p>
      </dgm:t>
    </dgm:pt>
    <dgm:pt modelId="{6825DC6E-1132-BC4C-BF65-8D4FD07AC5FB}" type="sibTrans" cxnId="{EEB1C113-4569-3E44-98B4-B9099B87015D}">
      <dgm:prSet/>
      <dgm:spPr/>
      <dgm:t>
        <a:bodyPr/>
        <a:lstStyle/>
        <a:p>
          <a:endParaRPr lang="en-US"/>
        </a:p>
      </dgm:t>
    </dgm:pt>
    <dgm:pt modelId="{0AC0731A-A3B4-E04C-82DA-E02D0EA1FF56}" type="pres">
      <dgm:prSet presAssocID="{7BF577A6-A76E-7C4F-9D3E-187E030B0950}" presName="arrowDiagram" presStyleCnt="0">
        <dgm:presLayoutVars>
          <dgm:chMax val="5"/>
          <dgm:dir/>
          <dgm:resizeHandles val="exact"/>
        </dgm:presLayoutVars>
      </dgm:prSet>
      <dgm:spPr/>
    </dgm:pt>
    <dgm:pt modelId="{674D6192-79D9-4445-BC34-DE4D742FAD94}" type="pres">
      <dgm:prSet presAssocID="{7BF577A6-A76E-7C4F-9D3E-187E030B0950}" presName="arrow" presStyleLbl="bgShp" presStyleIdx="0" presStyleCnt="1"/>
      <dgm:spPr/>
    </dgm:pt>
    <dgm:pt modelId="{3A616E99-8D76-1F40-83DF-FC6D77E1DFB7}" type="pres">
      <dgm:prSet presAssocID="{7BF577A6-A76E-7C4F-9D3E-187E030B0950}" presName="arrowDiagram4" presStyleCnt="0"/>
      <dgm:spPr/>
    </dgm:pt>
    <dgm:pt modelId="{67FAE1DA-7A89-9A40-AFE9-F0EE093AC2D4}" type="pres">
      <dgm:prSet presAssocID="{5A91CEC9-E7E5-CE46-B744-6807C7E92E75}" presName="bullet4a" presStyleLbl="node1" presStyleIdx="0" presStyleCnt="4"/>
      <dgm:spPr/>
    </dgm:pt>
    <dgm:pt modelId="{9872F1BE-AF94-0240-93AD-5547B0BA1C17}" type="pres">
      <dgm:prSet presAssocID="{5A91CEC9-E7E5-CE46-B744-6807C7E92E75}" presName="textBox4a" presStyleLbl="revTx" presStyleIdx="0" presStyleCnt="4">
        <dgm:presLayoutVars>
          <dgm:bulletEnabled val="1"/>
        </dgm:presLayoutVars>
      </dgm:prSet>
      <dgm:spPr/>
    </dgm:pt>
    <dgm:pt modelId="{3C6240A8-2D60-2F45-9FF8-49F2D0B3B856}" type="pres">
      <dgm:prSet presAssocID="{7CE50BE8-E51C-CF44-83B6-324E0690D517}" presName="bullet4b" presStyleLbl="node1" presStyleIdx="1" presStyleCnt="4"/>
      <dgm:spPr/>
    </dgm:pt>
    <dgm:pt modelId="{424402A8-D76A-294E-A4E9-7ED6DA9D75D2}" type="pres">
      <dgm:prSet presAssocID="{7CE50BE8-E51C-CF44-83B6-324E0690D517}" presName="textBox4b" presStyleLbl="revTx" presStyleIdx="1" presStyleCnt="4">
        <dgm:presLayoutVars>
          <dgm:bulletEnabled val="1"/>
        </dgm:presLayoutVars>
      </dgm:prSet>
      <dgm:spPr/>
    </dgm:pt>
    <dgm:pt modelId="{0E997A5C-5149-3F45-A21E-5B7835A0B5BD}" type="pres">
      <dgm:prSet presAssocID="{D3D3B3D7-E9CE-764A-BDE1-8A31ECAD50D6}" presName="bullet4c" presStyleLbl="node1" presStyleIdx="2" presStyleCnt="4"/>
      <dgm:spPr/>
    </dgm:pt>
    <dgm:pt modelId="{1D23917B-ED1F-BA4C-B75C-28C17BC9956C}" type="pres">
      <dgm:prSet presAssocID="{D3D3B3D7-E9CE-764A-BDE1-8A31ECAD50D6}" presName="textBox4c" presStyleLbl="revTx" presStyleIdx="2" presStyleCnt="4">
        <dgm:presLayoutVars>
          <dgm:bulletEnabled val="1"/>
        </dgm:presLayoutVars>
      </dgm:prSet>
      <dgm:spPr/>
    </dgm:pt>
    <dgm:pt modelId="{0EB4D28A-4FE8-9842-839C-AE50CD579C50}" type="pres">
      <dgm:prSet presAssocID="{2354A11F-5F84-2D4B-A395-C100479D69CC}" presName="bullet4d" presStyleLbl="node1" presStyleIdx="3" presStyleCnt="4"/>
      <dgm:spPr/>
    </dgm:pt>
    <dgm:pt modelId="{13E2555B-65B3-C948-AC6D-EAD77F816217}" type="pres">
      <dgm:prSet presAssocID="{2354A11F-5F84-2D4B-A395-C100479D69CC}" presName="textBox4d" presStyleLbl="revTx" presStyleIdx="3" presStyleCnt="4">
        <dgm:presLayoutVars>
          <dgm:bulletEnabled val="1"/>
        </dgm:presLayoutVars>
      </dgm:prSet>
      <dgm:spPr/>
    </dgm:pt>
  </dgm:ptLst>
  <dgm:cxnLst>
    <dgm:cxn modelId="{BFAA3E0A-7143-B141-B6DF-B93C4968DAF9}" type="presOf" srcId="{7BF577A6-A76E-7C4F-9D3E-187E030B0950}" destId="{0AC0731A-A3B4-E04C-82DA-E02D0EA1FF56}" srcOrd="0" destOrd="0" presId="urn:microsoft.com/office/officeart/2005/8/layout/arrow2"/>
    <dgm:cxn modelId="{45249111-FD38-0B4B-926A-753BBBB11BD1}" type="presOf" srcId="{7CE50BE8-E51C-CF44-83B6-324E0690D517}" destId="{424402A8-D76A-294E-A4E9-7ED6DA9D75D2}" srcOrd="0" destOrd="0" presId="urn:microsoft.com/office/officeart/2005/8/layout/arrow2"/>
    <dgm:cxn modelId="{EEB1C113-4569-3E44-98B4-B9099B87015D}" srcId="{7BF577A6-A76E-7C4F-9D3E-187E030B0950}" destId="{2354A11F-5F84-2D4B-A395-C100479D69CC}" srcOrd="3" destOrd="0" parTransId="{C7CD6714-569C-154E-9556-00294393DFFC}" sibTransId="{6825DC6E-1132-BC4C-BF65-8D4FD07AC5FB}"/>
    <dgm:cxn modelId="{5C826933-63FE-A84F-AE5D-5F6400DF8035}" srcId="{7BF577A6-A76E-7C4F-9D3E-187E030B0950}" destId="{7CE50BE8-E51C-CF44-83B6-324E0690D517}" srcOrd="1" destOrd="0" parTransId="{54485AEB-D7AE-B04B-A1E6-CAB83BF8B7EC}" sibTransId="{D92AD23A-3CDA-6940-A909-7BF3CC67006E}"/>
    <dgm:cxn modelId="{24B53E4D-DA13-774A-85BF-570DBA6ACF2A}" type="presOf" srcId="{2354A11F-5F84-2D4B-A395-C100479D69CC}" destId="{13E2555B-65B3-C948-AC6D-EAD77F816217}" srcOrd="0" destOrd="0" presId="urn:microsoft.com/office/officeart/2005/8/layout/arrow2"/>
    <dgm:cxn modelId="{555FB972-B928-6A4F-A9B4-68060A9B1238}" type="presOf" srcId="{D3D3B3D7-E9CE-764A-BDE1-8A31ECAD50D6}" destId="{1D23917B-ED1F-BA4C-B75C-28C17BC9956C}" srcOrd="0" destOrd="0" presId="urn:microsoft.com/office/officeart/2005/8/layout/arrow2"/>
    <dgm:cxn modelId="{4ED602B6-F244-EE44-AA60-08930AEA57B7}" srcId="{7BF577A6-A76E-7C4F-9D3E-187E030B0950}" destId="{5A91CEC9-E7E5-CE46-B744-6807C7E92E75}" srcOrd="0" destOrd="0" parTransId="{189CCCBE-3BD5-2641-9955-C5337636DC5E}" sibTransId="{A5E4E745-B99D-A942-89DB-38FB402FD0BA}"/>
    <dgm:cxn modelId="{846213BE-1A0F-194E-A382-865447BB9AB8}" type="presOf" srcId="{5A91CEC9-E7E5-CE46-B744-6807C7E92E75}" destId="{9872F1BE-AF94-0240-93AD-5547B0BA1C17}" srcOrd="0" destOrd="0" presId="urn:microsoft.com/office/officeart/2005/8/layout/arrow2"/>
    <dgm:cxn modelId="{9F90A7D5-9A48-3644-B186-7A1804FC13C7}" srcId="{7BF577A6-A76E-7C4F-9D3E-187E030B0950}" destId="{D3D3B3D7-E9CE-764A-BDE1-8A31ECAD50D6}" srcOrd="2" destOrd="0" parTransId="{395A54C0-1D86-E946-9D01-7B7477FBCA11}" sibTransId="{3B7FD355-0581-E84A-9304-8035FDEFC9FB}"/>
    <dgm:cxn modelId="{6BA031F4-BD35-074C-83F9-BDBCB2A37F38}" type="presParOf" srcId="{0AC0731A-A3B4-E04C-82DA-E02D0EA1FF56}" destId="{674D6192-79D9-4445-BC34-DE4D742FAD94}" srcOrd="0" destOrd="0" presId="urn:microsoft.com/office/officeart/2005/8/layout/arrow2"/>
    <dgm:cxn modelId="{158A8959-0B4D-B443-96E0-04C50EEAF224}" type="presParOf" srcId="{0AC0731A-A3B4-E04C-82DA-E02D0EA1FF56}" destId="{3A616E99-8D76-1F40-83DF-FC6D77E1DFB7}" srcOrd="1" destOrd="0" presId="urn:microsoft.com/office/officeart/2005/8/layout/arrow2"/>
    <dgm:cxn modelId="{4794BC7F-5D07-1442-BBBD-CA9C273529D5}" type="presParOf" srcId="{3A616E99-8D76-1F40-83DF-FC6D77E1DFB7}" destId="{67FAE1DA-7A89-9A40-AFE9-F0EE093AC2D4}" srcOrd="0" destOrd="0" presId="urn:microsoft.com/office/officeart/2005/8/layout/arrow2"/>
    <dgm:cxn modelId="{A6B51C9A-B7B7-9146-81B9-31736FFBB0B8}" type="presParOf" srcId="{3A616E99-8D76-1F40-83DF-FC6D77E1DFB7}" destId="{9872F1BE-AF94-0240-93AD-5547B0BA1C17}" srcOrd="1" destOrd="0" presId="urn:microsoft.com/office/officeart/2005/8/layout/arrow2"/>
    <dgm:cxn modelId="{17488186-EEA3-3D4F-87AD-070067FACCAC}" type="presParOf" srcId="{3A616E99-8D76-1F40-83DF-FC6D77E1DFB7}" destId="{3C6240A8-2D60-2F45-9FF8-49F2D0B3B856}" srcOrd="2" destOrd="0" presId="urn:microsoft.com/office/officeart/2005/8/layout/arrow2"/>
    <dgm:cxn modelId="{23950E58-4FFD-334F-80E2-720D76EA410E}" type="presParOf" srcId="{3A616E99-8D76-1F40-83DF-FC6D77E1DFB7}" destId="{424402A8-D76A-294E-A4E9-7ED6DA9D75D2}" srcOrd="3" destOrd="0" presId="urn:microsoft.com/office/officeart/2005/8/layout/arrow2"/>
    <dgm:cxn modelId="{405206F1-2F5F-1247-B38D-F751D1D5BFEA}" type="presParOf" srcId="{3A616E99-8D76-1F40-83DF-FC6D77E1DFB7}" destId="{0E997A5C-5149-3F45-A21E-5B7835A0B5BD}" srcOrd="4" destOrd="0" presId="urn:microsoft.com/office/officeart/2005/8/layout/arrow2"/>
    <dgm:cxn modelId="{4A7DA379-7EE4-F144-B045-F9E4C2AC96AD}" type="presParOf" srcId="{3A616E99-8D76-1F40-83DF-FC6D77E1DFB7}" destId="{1D23917B-ED1F-BA4C-B75C-28C17BC9956C}" srcOrd="5" destOrd="0" presId="urn:microsoft.com/office/officeart/2005/8/layout/arrow2"/>
    <dgm:cxn modelId="{80183DF5-60B6-1343-BC0B-4ECCF02A812F}" type="presParOf" srcId="{3A616E99-8D76-1F40-83DF-FC6D77E1DFB7}" destId="{0EB4D28A-4FE8-9842-839C-AE50CD579C50}" srcOrd="6" destOrd="0" presId="urn:microsoft.com/office/officeart/2005/8/layout/arrow2"/>
    <dgm:cxn modelId="{EE3616D5-6397-E943-A751-A3F289C8EC71}" type="presParOf" srcId="{3A616E99-8D76-1F40-83DF-FC6D77E1DFB7}" destId="{13E2555B-65B3-C948-AC6D-EAD77F816217}" srcOrd="7"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BF577A6-A76E-7C4F-9D3E-187E030B0950}" type="doc">
      <dgm:prSet loTypeId="urn:microsoft.com/office/officeart/2005/8/layout/arrow2" loCatId="" qsTypeId="urn:microsoft.com/office/officeart/2005/8/quickstyle/simple1" qsCatId="simple" csTypeId="urn:microsoft.com/office/officeart/2005/8/colors/accent1_2" csCatId="accent1" phldr="1"/>
      <dgm:spPr/>
    </dgm:pt>
    <dgm:pt modelId="{5A91CEC9-E7E5-CE46-B744-6807C7E92E75}">
      <dgm:prSet phldrT="[Text]"/>
      <dgm:spPr/>
      <dgm:t>
        <a:bodyPr/>
        <a:lstStyle/>
        <a:p>
          <a:r>
            <a:rPr lang="en-US" dirty="0"/>
            <a:t>Descriptive</a:t>
          </a:r>
        </a:p>
      </dgm:t>
    </dgm:pt>
    <dgm:pt modelId="{189CCCBE-3BD5-2641-9955-C5337636DC5E}" type="parTrans" cxnId="{4ED602B6-F244-EE44-AA60-08930AEA57B7}">
      <dgm:prSet/>
      <dgm:spPr/>
      <dgm:t>
        <a:bodyPr/>
        <a:lstStyle/>
        <a:p>
          <a:endParaRPr lang="en-US"/>
        </a:p>
      </dgm:t>
    </dgm:pt>
    <dgm:pt modelId="{A5E4E745-B99D-A942-89DB-38FB402FD0BA}" type="sibTrans" cxnId="{4ED602B6-F244-EE44-AA60-08930AEA57B7}">
      <dgm:prSet/>
      <dgm:spPr/>
      <dgm:t>
        <a:bodyPr/>
        <a:lstStyle/>
        <a:p>
          <a:endParaRPr lang="en-US"/>
        </a:p>
      </dgm:t>
    </dgm:pt>
    <dgm:pt modelId="{7CE50BE8-E51C-CF44-83B6-324E0690D517}">
      <dgm:prSet phldrT="[Text]"/>
      <dgm:spPr/>
      <dgm:t>
        <a:bodyPr/>
        <a:lstStyle/>
        <a:p>
          <a:r>
            <a:rPr lang="en-US" b="0" dirty="0"/>
            <a:t>Diagnostic</a:t>
          </a:r>
        </a:p>
      </dgm:t>
    </dgm:pt>
    <dgm:pt modelId="{54485AEB-D7AE-B04B-A1E6-CAB83BF8B7EC}" type="parTrans" cxnId="{5C826933-63FE-A84F-AE5D-5F6400DF8035}">
      <dgm:prSet/>
      <dgm:spPr/>
      <dgm:t>
        <a:bodyPr/>
        <a:lstStyle/>
        <a:p>
          <a:endParaRPr lang="en-US"/>
        </a:p>
      </dgm:t>
    </dgm:pt>
    <dgm:pt modelId="{D92AD23A-3CDA-6940-A909-7BF3CC67006E}" type="sibTrans" cxnId="{5C826933-63FE-A84F-AE5D-5F6400DF8035}">
      <dgm:prSet/>
      <dgm:spPr/>
      <dgm:t>
        <a:bodyPr/>
        <a:lstStyle/>
        <a:p>
          <a:endParaRPr lang="en-US"/>
        </a:p>
      </dgm:t>
    </dgm:pt>
    <dgm:pt modelId="{D3D3B3D7-E9CE-764A-BDE1-8A31ECAD50D6}">
      <dgm:prSet phldrT="[Text]"/>
      <dgm:spPr/>
      <dgm:t>
        <a:bodyPr/>
        <a:lstStyle/>
        <a:p>
          <a:r>
            <a:rPr lang="en-US" dirty="0"/>
            <a:t>Predictive</a:t>
          </a:r>
        </a:p>
      </dgm:t>
    </dgm:pt>
    <dgm:pt modelId="{395A54C0-1D86-E946-9D01-7B7477FBCA11}" type="parTrans" cxnId="{9F90A7D5-9A48-3644-B186-7A1804FC13C7}">
      <dgm:prSet/>
      <dgm:spPr/>
      <dgm:t>
        <a:bodyPr/>
        <a:lstStyle/>
        <a:p>
          <a:endParaRPr lang="en-US"/>
        </a:p>
      </dgm:t>
    </dgm:pt>
    <dgm:pt modelId="{3B7FD355-0581-E84A-9304-8035FDEFC9FB}" type="sibTrans" cxnId="{9F90A7D5-9A48-3644-B186-7A1804FC13C7}">
      <dgm:prSet/>
      <dgm:spPr/>
      <dgm:t>
        <a:bodyPr/>
        <a:lstStyle/>
        <a:p>
          <a:endParaRPr lang="en-US"/>
        </a:p>
      </dgm:t>
    </dgm:pt>
    <dgm:pt modelId="{2354A11F-5F84-2D4B-A395-C100479D69CC}">
      <dgm:prSet phldrT="[Text]"/>
      <dgm:spPr/>
      <dgm:t>
        <a:bodyPr/>
        <a:lstStyle/>
        <a:p>
          <a:r>
            <a:rPr lang="en-US" dirty="0"/>
            <a:t>Prescriptive</a:t>
          </a:r>
        </a:p>
      </dgm:t>
    </dgm:pt>
    <dgm:pt modelId="{C7CD6714-569C-154E-9556-00294393DFFC}" type="parTrans" cxnId="{EEB1C113-4569-3E44-98B4-B9099B87015D}">
      <dgm:prSet/>
      <dgm:spPr/>
      <dgm:t>
        <a:bodyPr/>
        <a:lstStyle/>
        <a:p>
          <a:endParaRPr lang="en-US"/>
        </a:p>
      </dgm:t>
    </dgm:pt>
    <dgm:pt modelId="{6825DC6E-1132-BC4C-BF65-8D4FD07AC5FB}" type="sibTrans" cxnId="{EEB1C113-4569-3E44-98B4-B9099B87015D}">
      <dgm:prSet/>
      <dgm:spPr/>
      <dgm:t>
        <a:bodyPr/>
        <a:lstStyle/>
        <a:p>
          <a:endParaRPr lang="en-US"/>
        </a:p>
      </dgm:t>
    </dgm:pt>
    <dgm:pt modelId="{0AC0731A-A3B4-E04C-82DA-E02D0EA1FF56}" type="pres">
      <dgm:prSet presAssocID="{7BF577A6-A76E-7C4F-9D3E-187E030B0950}" presName="arrowDiagram" presStyleCnt="0">
        <dgm:presLayoutVars>
          <dgm:chMax val="5"/>
          <dgm:dir/>
          <dgm:resizeHandles val="exact"/>
        </dgm:presLayoutVars>
      </dgm:prSet>
      <dgm:spPr/>
    </dgm:pt>
    <dgm:pt modelId="{674D6192-79D9-4445-BC34-DE4D742FAD94}" type="pres">
      <dgm:prSet presAssocID="{7BF577A6-A76E-7C4F-9D3E-187E030B0950}" presName="arrow" presStyleLbl="bgShp" presStyleIdx="0" presStyleCnt="1"/>
      <dgm:spPr/>
    </dgm:pt>
    <dgm:pt modelId="{3A616E99-8D76-1F40-83DF-FC6D77E1DFB7}" type="pres">
      <dgm:prSet presAssocID="{7BF577A6-A76E-7C4F-9D3E-187E030B0950}" presName="arrowDiagram4" presStyleCnt="0"/>
      <dgm:spPr/>
    </dgm:pt>
    <dgm:pt modelId="{67FAE1DA-7A89-9A40-AFE9-F0EE093AC2D4}" type="pres">
      <dgm:prSet presAssocID="{5A91CEC9-E7E5-CE46-B744-6807C7E92E75}" presName="bullet4a" presStyleLbl="node1" presStyleIdx="0" presStyleCnt="4"/>
      <dgm:spPr/>
    </dgm:pt>
    <dgm:pt modelId="{9872F1BE-AF94-0240-93AD-5547B0BA1C17}" type="pres">
      <dgm:prSet presAssocID="{5A91CEC9-E7E5-CE46-B744-6807C7E92E75}" presName="textBox4a" presStyleLbl="revTx" presStyleIdx="0" presStyleCnt="4">
        <dgm:presLayoutVars>
          <dgm:bulletEnabled val="1"/>
        </dgm:presLayoutVars>
      </dgm:prSet>
      <dgm:spPr/>
    </dgm:pt>
    <dgm:pt modelId="{3C6240A8-2D60-2F45-9FF8-49F2D0B3B856}" type="pres">
      <dgm:prSet presAssocID="{7CE50BE8-E51C-CF44-83B6-324E0690D517}" presName="bullet4b" presStyleLbl="node1" presStyleIdx="1" presStyleCnt="4"/>
      <dgm:spPr/>
    </dgm:pt>
    <dgm:pt modelId="{424402A8-D76A-294E-A4E9-7ED6DA9D75D2}" type="pres">
      <dgm:prSet presAssocID="{7CE50BE8-E51C-CF44-83B6-324E0690D517}" presName="textBox4b" presStyleLbl="revTx" presStyleIdx="1" presStyleCnt="4">
        <dgm:presLayoutVars>
          <dgm:bulletEnabled val="1"/>
        </dgm:presLayoutVars>
      </dgm:prSet>
      <dgm:spPr/>
    </dgm:pt>
    <dgm:pt modelId="{0E997A5C-5149-3F45-A21E-5B7835A0B5BD}" type="pres">
      <dgm:prSet presAssocID="{D3D3B3D7-E9CE-764A-BDE1-8A31ECAD50D6}" presName="bullet4c" presStyleLbl="node1" presStyleIdx="2" presStyleCnt="4"/>
      <dgm:spPr/>
    </dgm:pt>
    <dgm:pt modelId="{1D23917B-ED1F-BA4C-B75C-28C17BC9956C}" type="pres">
      <dgm:prSet presAssocID="{D3D3B3D7-E9CE-764A-BDE1-8A31ECAD50D6}" presName="textBox4c" presStyleLbl="revTx" presStyleIdx="2" presStyleCnt="4">
        <dgm:presLayoutVars>
          <dgm:bulletEnabled val="1"/>
        </dgm:presLayoutVars>
      </dgm:prSet>
      <dgm:spPr/>
    </dgm:pt>
    <dgm:pt modelId="{0EB4D28A-4FE8-9842-839C-AE50CD579C50}" type="pres">
      <dgm:prSet presAssocID="{2354A11F-5F84-2D4B-A395-C100479D69CC}" presName="bullet4d" presStyleLbl="node1" presStyleIdx="3" presStyleCnt="4"/>
      <dgm:spPr/>
    </dgm:pt>
    <dgm:pt modelId="{13E2555B-65B3-C948-AC6D-EAD77F816217}" type="pres">
      <dgm:prSet presAssocID="{2354A11F-5F84-2D4B-A395-C100479D69CC}" presName="textBox4d" presStyleLbl="revTx" presStyleIdx="3" presStyleCnt="4">
        <dgm:presLayoutVars>
          <dgm:bulletEnabled val="1"/>
        </dgm:presLayoutVars>
      </dgm:prSet>
      <dgm:spPr/>
    </dgm:pt>
  </dgm:ptLst>
  <dgm:cxnLst>
    <dgm:cxn modelId="{BFAA3E0A-7143-B141-B6DF-B93C4968DAF9}" type="presOf" srcId="{7BF577A6-A76E-7C4F-9D3E-187E030B0950}" destId="{0AC0731A-A3B4-E04C-82DA-E02D0EA1FF56}" srcOrd="0" destOrd="0" presId="urn:microsoft.com/office/officeart/2005/8/layout/arrow2"/>
    <dgm:cxn modelId="{45249111-FD38-0B4B-926A-753BBBB11BD1}" type="presOf" srcId="{7CE50BE8-E51C-CF44-83B6-324E0690D517}" destId="{424402A8-D76A-294E-A4E9-7ED6DA9D75D2}" srcOrd="0" destOrd="0" presId="urn:microsoft.com/office/officeart/2005/8/layout/arrow2"/>
    <dgm:cxn modelId="{EEB1C113-4569-3E44-98B4-B9099B87015D}" srcId="{7BF577A6-A76E-7C4F-9D3E-187E030B0950}" destId="{2354A11F-5F84-2D4B-A395-C100479D69CC}" srcOrd="3" destOrd="0" parTransId="{C7CD6714-569C-154E-9556-00294393DFFC}" sibTransId="{6825DC6E-1132-BC4C-BF65-8D4FD07AC5FB}"/>
    <dgm:cxn modelId="{5C826933-63FE-A84F-AE5D-5F6400DF8035}" srcId="{7BF577A6-A76E-7C4F-9D3E-187E030B0950}" destId="{7CE50BE8-E51C-CF44-83B6-324E0690D517}" srcOrd="1" destOrd="0" parTransId="{54485AEB-D7AE-B04B-A1E6-CAB83BF8B7EC}" sibTransId="{D92AD23A-3CDA-6940-A909-7BF3CC67006E}"/>
    <dgm:cxn modelId="{24B53E4D-DA13-774A-85BF-570DBA6ACF2A}" type="presOf" srcId="{2354A11F-5F84-2D4B-A395-C100479D69CC}" destId="{13E2555B-65B3-C948-AC6D-EAD77F816217}" srcOrd="0" destOrd="0" presId="urn:microsoft.com/office/officeart/2005/8/layout/arrow2"/>
    <dgm:cxn modelId="{555FB972-B928-6A4F-A9B4-68060A9B1238}" type="presOf" srcId="{D3D3B3D7-E9CE-764A-BDE1-8A31ECAD50D6}" destId="{1D23917B-ED1F-BA4C-B75C-28C17BC9956C}" srcOrd="0" destOrd="0" presId="urn:microsoft.com/office/officeart/2005/8/layout/arrow2"/>
    <dgm:cxn modelId="{4ED602B6-F244-EE44-AA60-08930AEA57B7}" srcId="{7BF577A6-A76E-7C4F-9D3E-187E030B0950}" destId="{5A91CEC9-E7E5-CE46-B744-6807C7E92E75}" srcOrd="0" destOrd="0" parTransId="{189CCCBE-3BD5-2641-9955-C5337636DC5E}" sibTransId="{A5E4E745-B99D-A942-89DB-38FB402FD0BA}"/>
    <dgm:cxn modelId="{846213BE-1A0F-194E-A382-865447BB9AB8}" type="presOf" srcId="{5A91CEC9-E7E5-CE46-B744-6807C7E92E75}" destId="{9872F1BE-AF94-0240-93AD-5547B0BA1C17}" srcOrd="0" destOrd="0" presId="urn:microsoft.com/office/officeart/2005/8/layout/arrow2"/>
    <dgm:cxn modelId="{9F90A7D5-9A48-3644-B186-7A1804FC13C7}" srcId="{7BF577A6-A76E-7C4F-9D3E-187E030B0950}" destId="{D3D3B3D7-E9CE-764A-BDE1-8A31ECAD50D6}" srcOrd="2" destOrd="0" parTransId="{395A54C0-1D86-E946-9D01-7B7477FBCA11}" sibTransId="{3B7FD355-0581-E84A-9304-8035FDEFC9FB}"/>
    <dgm:cxn modelId="{6BA031F4-BD35-074C-83F9-BDBCB2A37F38}" type="presParOf" srcId="{0AC0731A-A3B4-E04C-82DA-E02D0EA1FF56}" destId="{674D6192-79D9-4445-BC34-DE4D742FAD94}" srcOrd="0" destOrd="0" presId="urn:microsoft.com/office/officeart/2005/8/layout/arrow2"/>
    <dgm:cxn modelId="{158A8959-0B4D-B443-96E0-04C50EEAF224}" type="presParOf" srcId="{0AC0731A-A3B4-E04C-82DA-E02D0EA1FF56}" destId="{3A616E99-8D76-1F40-83DF-FC6D77E1DFB7}" srcOrd="1" destOrd="0" presId="urn:microsoft.com/office/officeart/2005/8/layout/arrow2"/>
    <dgm:cxn modelId="{4794BC7F-5D07-1442-BBBD-CA9C273529D5}" type="presParOf" srcId="{3A616E99-8D76-1F40-83DF-FC6D77E1DFB7}" destId="{67FAE1DA-7A89-9A40-AFE9-F0EE093AC2D4}" srcOrd="0" destOrd="0" presId="urn:microsoft.com/office/officeart/2005/8/layout/arrow2"/>
    <dgm:cxn modelId="{A6B51C9A-B7B7-9146-81B9-31736FFBB0B8}" type="presParOf" srcId="{3A616E99-8D76-1F40-83DF-FC6D77E1DFB7}" destId="{9872F1BE-AF94-0240-93AD-5547B0BA1C17}" srcOrd="1" destOrd="0" presId="urn:microsoft.com/office/officeart/2005/8/layout/arrow2"/>
    <dgm:cxn modelId="{17488186-EEA3-3D4F-87AD-070067FACCAC}" type="presParOf" srcId="{3A616E99-8D76-1F40-83DF-FC6D77E1DFB7}" destId="{3C6240A8-2D60-2F45-9FF8-49F2D0B3B856}" srcOrd="2" destOrd="0" presId="urn:microsoft.com/office/officeart/2005/8/layout/arrow2"/>
    <dgm:cxn modelId="{23950E58-4FFD-334F-80E2-720D76EA410E}" type="presParOf" srcId="{3A616E99-8D76-1F40-83DF-FC6D77E1DFB7}" destId="{424402A8-D76A-294E-A4E9-7ED6DA9D75D2}" srcOrd="3" destOrd="0" presId="urn:microsoft.com/office/officeart/2005/8/layout/arrow2"/>
    <dgm:cxn modelId="{405206F1-2F5F-1247-B38D-F751D1D5BFEA}" type="presParOf" srcId="{3A616E99-8D76-1F40-83DF-FC6D77E1DFB7}" destId="{0E997A5C-5149-3F45-A21E-5B7835A0B5BD}" srcOrd="4" destOrd="0" presId="urn:microsoft.com/office/officeart/2005/8/layout/arrow2"/>
    <dgm:cxn modelId="{4A7DA379-7EE4-F144-B045-F9E4C2AC96AD}" type="presParOf" srcId="{3A616E99-8D76-1F40-83DF-FC6D77E1DFB7}" destId="{1D23917B-ED1F-BA4C-B75C-28C17BC9956C}" srcOrd="5" destOrd="0" presId="urn:microsoft.com/office/officeart/2005/8/layout/arrow2"/>
    <dgm:cxn modelId="{80183DF5-60B6-1343-BC0B-4ECCF02A812F}" type="presParOf" srcId="{3A616E99-8D76-1F40-83DF-FC6D77E1DFB7}" destId="{0EB4D28A-4FE8-9842-839C-AE50CD579C50}" srcOrd="6" destOrd="0" presId="urn:microsoft.com/office/officeart/2005/8/layout/arrow2"/>
    <dgm:cxn modelId="{EE3616D5-6397-E943-A751-A3F289C8EC71}" type="presParOf" srcId="{3A616E99-8D76-1F40-83DF-FC6D77E1DFB7}" destId="{13E2555B-65B3-C948-AC6D-EAD77F816217}" srcOrd="7"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517415-7C8A-B14E-995C-BE7E8FA2C5A5}"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US"/>
        </a:p>
      </dgm:t>
    </dgm:pt>
    <dgm:pt modelId="{5C7E5CC4-B638-2849-BCC7-44CBAB83444A}">
      <dgm:prSet phldrT="[Text]" custT="1"/>
      <dgm:spPr/>
      <dgm:t>
        <a:bodyPr/>
        <a:lstStyle/>
        <a:p>
          <a:r>
            <a:rPr lang="en-US" sz="2400" dirty="0"/>
            <a:t>TV &amp; Print - $15 Cost per Sale</a:t>
          </a:r>
        </a:p>
      </dgm:t>
    </dgm:pt>
    <dgm:pt modelId="{4C0ED1E7-4E06-B04C-BA16-C76AE06FD01E}" type="parTrans" cxnId="{CCCE86AD-5347-2F47-9B68-963350B99742}">
      <dgm:prSet/>
      <dgm:spPr/>
      <dgm:t>
        <a:bodyPr/>
        <a:lstStyle/>
        <a:p>
          <a:endParaRPr lang="en-US"/>
        </a:p>
      </dgm:t>
    </dgm:pt>
    <dgm:pt modelId="{D59B8EB4-B599-1948-91E3-3ED0B7358B1E}" type="sibTrans" cxnId="{CCCE86AD-5347-2F47-9B68-963350B99742}">
      <dgm:prSet/>
      <dgm:spPr/>
      <dgm:t>
        <a:bodyPr/>
        <a:lstStyle/>
        <a:p>
          <a:endParaRPr lang="en-US"/>
        </a:p>
      </dgm:t>
    </dgm:pt>
    <dgm:pt modelId="{EF2585B5-FF11-C14F-961E-15B2A8AA7342}">
      <dgm:prSet phldrT="[Text]" custT="1"/>
      <dgm:spPr/>
      <dgm:t>
        <a:bodyPr/>
        <a:lstStyle/>
        <a:p>
          <a:r>
            <a:rPr lang="en-US" sz="2400" dirty="0"/>
            <a:t>Paid Search - $7.8 Cost per Sale</a:t>
          </a:r>
        </a:p>
      </dgm:t>
    </dgm:pt>
    <dgm:pt modelId="{65752692-3F35-FA40-9C9B-59AE0503D1A9}" type="parTrans" cxnId="{0D5E7453-839B-9741-819E-12A1F2AB2C88}">
      <dgm:prSet/>
      <dgm:spPr/>
      <dgm:t>
        <a:bodyPr/>
        <a:lstStyle/>
        <a:p>
          <a:endParaRPr lang="en-US"/>
        </a:p>
      </dgm:t>
    </dgm:pt>
    <dgm:pt modelId="{DE64A685-331D-054E-BB22-366246BFF6D8}" type="sibTrans" cxnId="{0D5E7453-839B-9741-819E-12A1F2AB2C88}">
      <dgm:prSet/>
      <dgm:spPr/>
      <dgm:t>
        <a:bodyPr/>
        <a:lstStyle/>
        <a:p>
          <a:endParaRPr lang="en-US"/>
        </a:p>
      </dgm:t>
    </dgm:pt>
    <dgm:pt modelId="{9E6FB1F2-E660-954F-BA99-51BA15E88DFD}">
      <dgm:prSet phldrT="[Text]" custT="1"/>
      <dgm:spPr/>
      <dgm:t>
        <a:bodyPr/>
        <a:lstStyle/>
        <a:p>
          <a:r>
            <a:rPr lang="en-US" sz="2400" dirty="0"/>
            <a:t>Social Media - $6.2 Cost per Sale</a:t>
          </a:r>
        </a:p>
      </dgm:t>
    </dgm:pt>
    <dgm:pt modelId="{691597C5-3912-F140-B546-559F09350883}" type="parTrans" cxnId="{8CC6E8A9-9605-F141-96F1-26F564D86955}">
      <dgm:prSet/>
      <dgm:spPr/>
      <dgm:t>
        <a:bodyPr/>
        <a:lstStyle/>
        <a:p>
          <a:endParaRPr lang="en-US"/>
        </a:p>
      </dgm:t>
    </dgm:pt>
    <dgm:pt modelId="{D7151C5F-676C-0145-A360-2FB3D5924C79}" type="sibTrans" cxnId="{8CC6E8A9-9605-F141-96F1-26F564D86955}">
      <dgm:prSet/>
      <dgm:spPr/>
      <dgm:t>
        <a:bodyPr/>
        <a:lstStyle/>
        <a:p>
          <a:endParaRPr lang="en-US"/>
        </a:p>
      </dgm:t>
    </dgm:pt>
    <dgm:pt modelId="{D5CBD89D-0651-B64E-A4DF-03A13F206C91}" type="pres">
      <dgm:prSet presAssocID="{92517415-7C8A-B14E-995C-BE7E8FA2C5A5}" presName="Name0" presStyleCnt="0">
        <dgm:presLayoutVars>
          <dgm:chMax val="7"/>
          <dgm:chPref val="7"/>
          <dgm:dir/>
        </dgm:presLayoutVars>
      </dgm:prSet>
      <dgm:spPr/>
    </dgm:pt>
    <dgm:pt modelId="{F024A802-F3EF-CD4A-80BF-F38B623522B6}" type="pres">
      <dgm:prSet presAssocID="{92517415-7C8A-B14E-995C-BE7E8FA2C5A5}" presName="Name1" presStyleCnt="0"/>
      <dgm:spPr/>
    </dgm:pt>
    <dgm:pt modelId="{F0195FA1-ACD6-AB4A-94B1-4511F91D940C}" type="pres">
      <dgm:prSet presAssocID="{92517415-7C8A-B14E-995C-BE7E8FA2C5A5}" presName="cycle" presStyleCnt="0"/>
      <dgm:spPr/>
    </dgm:pt>
    <dgm:pt modelId="{51514916-CB34-0B42-AF1D-34198DBD6E32}" type="pres">
      <dgm:prSet presAssocID="{92517415-7C8A-B14E-995C-BE7E8FA2C5A5}" presName="srcNode" presStyleLbl="node1" presStyleIdx="0" presStyleCnt="3"/>
      <dgm:spPr/>
    </dgm:pt>
    <dgm:pt modelId="{8ABC0DF8-7CF3-8D4C-8617-E4FC1B69E71A}" type="pres">
      <dgm:prSet presAssocID="{92517415-7C8A-B14E-995C-BE7E8FA2C5A5}" presName="conn" presStyleLbl="parChTrans1D2" presStyleIdx="0" presStyleCnt="1"/>
      <dgm:spPr/>
    </dgm:pt>
    <dgm:pt modelId="{4B5A1583-8CB3-694A-8CE6-59AF62630032}" type="pres">
      <dgm:prSet presAssocID="{92517415-7C8A-B14E-995C-BE7E8FA2C5A5}" presName="extraNode" presStyleLbl="node1" presStyleIdx="0" presStyleCnt="3"/>
      <dgm:spPr/>
    </dgm:pt>
    <dgm:pt modelId="{C7B79713-F8A1-0C4F-812D-5E49058CF152}" type="pres">
      <dgm:prSet presAssocID="{92517415-7C8A-B14E-995C-BE7E8FA2C5A5}" presName="dstNode" presStyleLbl="node1" presStyleIdx="0" presStyleCnt="3"/>
      <dgm:spPr/>
    </dgm:pt>
    <dgm:pt modelId="{7448BAA2-BCA2-9C45-96FC-4125B05AAA34}" type="pres">
      <dgm:prSet presAssocID="{5C7E5CC4-B638-2849-BCC7-44CBAB83444A}" presName="text_1" presStyleLbl="node1" presStyleIdx="0" presStyleCnt="3">
        <dgm:presLayoutVars>
          <dgm:bulletEnabled val="1"/>
        </dgm:presLayoutVars>
      </dgm:prSet>
      <dgm:spPr/>
    </dgm:pt>
    <dgm:pt modelId="{C3AA38F9-C74D-B44E-9574-297036FA3DB3}" type="pres">
      <dgm:prSet presAssocID="{5C7E5CC4-B638-2849-BCC7-44CBAB83444A}" presName="accent_1" presStyleCnt="0"/>
      <dgm:spPr/>
    </dgm:pt>
    <dgm:pt modelId="{703CB1FB-2110-2144-A7DC-0B96830C0D25}" type="pres">
      <dgm:prSet presAssocID="{5C7E5CC4-B638-2849-BCC7-44CBAB83444A}" presName="accentRepeatNode" presStyleLbl="solidFgAcc1" presStyleIdx="0" presStyleCnt="3"/>
      <dgm:spPr/>
    </dgm:pt>
    <dgm:pt modelId="{54BA72F4-9340-F242-9A9B-D3FB30E1784A}" type="pres">
      <dgm:prSet presAssocID="{EF2585B5-FF11-C14F-961E-15B2A8AA7342}" presName="text_2" presStyleLbl="node1" presStyleIdx="1" presStyleCnt="3">
        <dgm:presLayoutVars>
          <dgm:bulletEnabled val="1"/>
        </dgm:presLayoutVars>
      </dgm:prSet>
      <dgm:spPr/>
    </dgm:pt>
    <dgm:pt modelId="{FC143F64-33E7-EA44-AB82-770E2F59B35E}" type="pres">
      <dgm:prSet presAssocID="{EF2585B5-FF11-C14F-961E-15B2A8AA7342}" presName="accent_2" presStyleCnt="0"/>
      <dgm:spPr/>
    </dgm:pt>
    <dgm:pt modelId="{7C75580E-AAE4-7D4E-91FF-87BCD7BBE27B}" type="pres">
      <dgm:prSet presAssocID="{EF2585B5-FF11-C14F-961E-15B2A8AA7342}" presName="accentRepeatNode" presStyleLbl="solidFgAcc1" presStyleIdx="1" presStyleCnt="3"/>
      <dgm:spPr/>
    </dgm:pt>
    <dgm:pt modelId="{FD137DC4-FA4C-AF42-87C9-F2988F920F27}" type="pres">
      <dgm:prSet presAssocID="{9E6FB1F2-E660-954F-BA99-51BA15E88DFD}" presName="text_3" presStyleLbl="node1" presStyleIdx="2" presStyleCnt="3">
        <dgm:presLayoutVars>
          <dgm:bulletEnabled val="1"/>
        </dgm:presLayoutVars>
      </dgm:prSet>
      <dgm:spPr/>
    </dgm:pt>
    <dgm:pt modelId="{D071F55E-890B-D440-908A-EA0C86BDEFB5}" type="pres">
      <dgm:prSet presAssocID="{9E6FB1F2-E660-954F-BA99-51BA15E88DFD}" presName="accent_3" presStyleCnt="0"/>
      <dgm:spPr/>
    </dgm:pt>
    <dgm:pt modelId="{5E022656-6527-B749-9BBD-832D6004D114}" type="pres">
      <dgm:prSet presAssocID="{9E6FB1F2-E660-954F-BA99-51BA15E88DFD}" presName="accentRepeatNode" presStyleLbl="solidFgAcc1" presStyleIdx="2" presStyleCnt="3"/>
      <dgm:spPr/>
    </dgm:pt>
  </dgm:ptLst>
  <dgm:cxnLst>
    <dgm:cxn modelId="{A48ECB41-D385-364C-BF7B-3F22615DA422}" type="presOf" srcId="{5C7E5CC4-B638-2849-BCC7-44CBAB83444A}" destId="{7448BAA2-BCA2-9C45-96FC-4125B05AAA34}" srcOrd="0" destOrd="0" presId="urn:microsoft.com/office/officeart/2008/layout/VerticalCurvedList"/>
    <dgm:cxn modelId="{0D5E7453-839B-9741-819E-12A1F2AB2C88}" srcId="{92517415-7C8A-B14E-995C-BE7E8FA2C5A5}" destId="{EF2585B5-FF11-C14F-961E-15B2A8AA7342}" srcOrd="1" destOrd="0" parTransId="{65752692-3F35-FA40-9C9B-59AE0503D1A9}" sibTransId="{DE64A685-331D-054E-BB22-366246BFF6D8}"/>
    <dgm:cxn modelId="{78BBD471-FD26-8D47-82FE-2146B74541B8}" type="presOf" srcId="{9E6FB1F2-E660-954F-BA99-51BA15E88DFD}" destId="{FD137DC4-FA4C-AF42-87C9-F2988F920F27}" srcOrd="0" destOrd="0" presId="urn:microsoft.com/office/officeart/2008/layout/VerticalCurvedList"/>
    <dgm:cxn modelId="{A8F5EC78-B04A-474F-AA11-240626B20572}" type="presOf" srcId="{EF2585B5-FF11-C14F-961E-15B2A8AA7342}" destId="{54BA72F4-9340-F242-9A9B-D3FB30E1784A}" srcOrd="0" destOrd="0" presId="urn:microsoft.com/office/officeart/2008/layout/VerticalCurvedList"/>
    <dgm:cxn modelId="{DF73088B-78F3-1245-B040-AE276AB49481}" type="presOf" srcId="{92517415-7C8A-B14E-995C-BE7E8FA2C5A5}" destId="{D5CBD89D-0651-B64E-A4DF-03A13F206C91}" srcOrd="0" destOrd="0" presId="urn:microsoft.com/office/officeart/2008/layout/VerticalCurvedList"/>
    <dgm:cxn modelId="{8CC6E8A9-9605-F141-96F1-26F564D86955}" srcId="{92517415-7C8A-B14E-995C-BE7E8FA2C5A5}" destId="{9E6FB1F2-E660-954F-BA99-51BA15E88DFD}" srcOrd="2" destOrd="0" parTransId="{691597C5-3912-F140-B546-559F09350883}" sibTransId="{D7151C5F-676C-0145-A360-2FB3D5924C79}"/>
    <dgm:cxn modelId="{CCCE86AD-5347-2F47-9B68-963350B99742}" srcId="{92517415-7C8A-B14E-995C-BE7E8FA2C5A5}" destId="{5C7E5CC4-B638-2849-BCC7-44CBAB83444A}" srcOrd="0" destOrd="0" parTransId="{4C0ED1E7-4E06-B04C-BA16-C76AE06FD01E}" sibTransId="{D59B8EB4-B599-1948-91E3-3ED0B7358B1E}"/>
    <dgm:cxn modelId="{DA3F6BD3-577F-D64B-AC47-951D2F293936}" type="presOf" srcId="{D59B8EB4-B599-1948-91E3-3ED0B7358B1E}" destId="{8ABC0DF8-7CF3-8D4C-8617-E4FC1B69E71A}" srcOrd="0" destOrd="0" presId="urn:microsoft.com/office/officeart/2008/layout/VerticalCurvedList"/>
    <dgm:cxn modelId="{B135E03C-7B9D-554F-8BA9-155610D8C22A}" type="presParOf" srcId="{D5CBD89D-0651-B64E-A4DF-03A13F206C91}" destId="{F024A802-F3EF-CD4A-80BF-F38B623522B6}" srcOrd="0" destOrd="0" presId="urn:microsoft.com/office/officeart/2008/layout/VerticalCurvedList"/>
    <dgm:cxn modelId="{0607BD18-5424-AD4A-943D-551007819B31}" type="presParOf" srcId="{F024A802-F3EF-CD4A-80BF-F38B623522B6}" destId="{F0195FA1-ACD6-AB4A-94B1-4511F91D940C}" srcOrd="0" destOrd="0" presId="urn:microsoft.com/office/officeart/2008/layout/VerticalCurvedList"/>
    <dgm:cxn modelId="{66B2449C-C0BF-C041-B0E9-DE8AA70EFA61}" type="presParOf" srcId="{F0195FA1-ACD6-AB4A-94B1-4511F91D940C}" destId="{51514916-CB34-0B42-AF1D-34198DBD6E32}" srcOrd="0" destOrd="0" presId="urn:microsoft.com/office/officeart/2008/layout/VerticalCurvedList"/>
    <dgm:cxn modelId="{33764843-B760-E849-888F-68C13675E4AB}" type="presParOf" srcId="{F0195FA1-ACD6-AB4A-94B1-4511F91D940C}" destId="{8ABC0DF8-7CF3-8D4C-8617-E4FC1B69E71A}" srcOrd="1" destOrd="0" presId="urn:microsoft.com/office/officeart/2008/layout/VerticalCurvedList"/>
    <dgm:cxn modelId="{4817575F-E5FD-2F4E-870B-1F79A8A5749D}" type="presParOf" srcId="{F0195FA1-ACD6-AB4A-94B1-4511F91D940C}" destId="{4B5A1583-8CB3-694A-8CE6-59AF62630032}" srcOrd="2" destOrd="0" presId="urn:microsoft.com/office/officeart/2008/layout/VerticalCurvedList"/>
    <dgm:cxn modelId="{34E1EAAD-3BA9-DE4A-B6F5-D80D4C376A6E}" type="presParOf" srcId="{F0195FA1-ACD6-AB4A-94B1-4511F91D940C}" destId="{C7B79713-F8A1-0C4F-812D-5E49058CF152}" srcOrd="3" destOrd="0" presId="urn:microsoft.com/office/officeart/2008/layout/VerticalCurvedList"/>
    <dgm:cxn modelId="{0D70460A-8B87-274A-9A80-892EAAC043A2}" type="presParOf" srcId="{F024A802-F3EF-CD4A-80BF-F38B623522B6}" destId="{7448BAA2-BCA2-9C45-96FC-4125B05AAA34}" srcOrd="1" destOrd="0" presId="urn:microsoft.com/office/officeart/2008/layout/VerticalCurvedList"/>
    <dgm:cxn modelId="{F21D150A-663A-C74B-AA17-F034CF771E3F}" type="presParOf" srcId="{F024A802-F3EF-CD4A-80BF-F38B623522B6}" destId="{C3AA38F9-C74D-B44E-9574-297036FA3DB3}" srcOrd="2" destOrd="0" presId="urn:microsoft.com/office/officeart/2008/layout/VerticalCurvedList"/>
    <dgm:cxn modelId="{48DF7E73-2FD0-1D4B-ACD5-A650D1CD8632}" type="presParOf" srcId="{C3AA38F9-C74D-B44E-9574-297036FA3DB3}" destId="{703CB1FB-2110-2144-A7DC-0B96830C0D25}" srcOrd="0" destOrd="0" presId="urn:microsoft.com/office/officeart/2008/layout/VerticalCurvedList"/>
    <dgm:cxn modelId="{9FF8700F-D1FB-6548-BF94-D419287221E2}" type="presParOf" srcId="{F024A802-F3EF-CD4A-80BF-F38B623522B6}" destId="{54BA72F4-9340-F242-9A9B-D3FB30E1784A}" srcOrd="3" destOrd="0" presId="urn:microsoft.com/office/officeart/2008/layout/VerticalCurvedList"/>
    <dgm:cxn modelId="{BC4A7081-78A5-5545-A2F7-70F0D45C5E37}" type="presParOf" srcId="{F024A802-F3EF-CD4A-80BF-F38B623522B6}" destId="{FC143F64-33E7-EA44-AB82-770E2F59B35E}" srcOrd="4" destOrd="0" presId="urn:microsoft.com/office/officeart/2008/layout/VerticalCurvedList"/>
    <dgm:cxn modelId="{0B43C30D-90D0-B94D-8F60-D8AA257277B2}" type="presParOf" srcId="{FC143F64-33E7-EA44-AB82-770E2F59B35E}" destId="{7C75580E-AAE4-7D4E-91FF-87BCD7BBE27B}" srcOrd="0" destOrd="0" presId="urn:microsoft.com/office/officeart/2008/layout/VerticalCurvedList"/>
    <dgm:cxn modelId="{71A0FB73-5295-EB48-8F01-842368C8F36B}" type="presParOf" srcId="{F024A802-F3EF-CD4A-80BF-F38B623522B6}" destId="{FD137DC4-FA4C-AF42-87C9-F2988F920F27}" srcOrd="5" destOrd="0" presId="urn:microsoft.com/office/officeart/2008/layout/VerticalCurvedList"/>
    <dgm:cxn modelId="{C3E55508-9C04-8049-AFEA-9C0B667851BB}" type="presParOf" srcId="{F024A802-F3EF-CD4A-80BF-F38B623522B6}" destId="{D071F55E-890B-D440-908A-EA0C86BDEFB5}" srcOrd="6" destOrd="0" presId="urn:microsoft.com/office/officeart/2008/layout/VerticalCurvedList"/>
    <dgm:cxn modelId="{42406279-A265-9244-B088-1D09DA44E0BC}" type="presParOf" srcId="{D071F55E-890B-D440-908A-EA0C86BDEFB5}" destId="{5E022656-6527-B749-9BBD-832D6004D11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D6192-79D9-4445-BC34-DE4D742FAD94}">
      <dsp:nvSpPr>
        <dsp:cNvPr id="0" name=""/>
        <dsp:cNvSpPr/>
      </dsp:nvSpPr>
      <dsp:spPr>
        <a:xfrm>
          <a:off x="0" y="700390"/>
          <a:ext cx="6209730" cy="3881081"/>
        </a:xfrm>
        <a:prstGeom prst="swooshArrow">
          <a:avLst>
            <a:gd name="adj1" fmla="val 25000"/>
            <a:gd name="adj2" fmla="val 2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FAE1DA-7A89-9A40-AFE9-F0EE093AC2D4}">
      <dsp:nvSpPr>
        <dsp:cNvPr id="0" name=""/>
        <dsp:cNvSpPr/>
      </dsp:nvSpPr>
      <dsp:spPr>
        <a:xfrm>
          <a:off x="611658" y="3586362"/>
          <a:ext cx="142823" cy="14282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72F1BE-AF94-0240-93AD-5547B0BA1C17}">
      <dsp:nvSpPr>
        <dsp:cNvPr id="0" name=""/>
        <dsp:cNvSpPr/>
      </dsp:nvSpPr>
      <dsp:spPr>
        <a:xfrm>
          <a:off x="683070" y="3657774"/>
          <a:ext cx="1061863" cy="9236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679"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Descriptive</a:t>
          </a:r>
        </a:p>
      </dsp:txBody>
      <dsp:txXfrm>
        <a:off x="683070" y="3657774"/>
        <a:ext cx="1061863" cy="923697"/>
      </dsp:txXfrm>
    </dsp:sp>
    <dsp:sp modelId="{3C6240A8-2D60-2F45-9FF8-49F2D0B3B856}">
      <dsp:nvSpPr>
        <dsp:cNvPr id="0" name=""/>
        <dsp:cNvSpPr/>
      </dsp:nvSpPr>
      <dsp:spPr>
        <a:xfrm>
          <a:off x="1620739" y="2683622"/>
          <a:ext cx="248389" cy="24838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24402A8-D76A-294E-A4E9-7ED6DA9D75D2}">
      <dsp:nvSpPr>
        <dsp:cNvPr id="0" name=""/>
        <dsp:cNvSpPr/>
      </dsp:nvSpPr>
      <dsp:spPr>
        <a:xfrm>
          <a:off x="1744934" y="2807817"/>
          <a:ext cx="1304043" cy="17736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616" tIns="0" rIns="0" bIns="0" numCol="1" spcCol="1270" anchor="t" anchorCtr="0">
          <a:noAutofit/>
        </a:bodyPr>
        <a:lstStyle/>
        <a:p>
          <a:pPr marL="0" lvl="0" indent="0" algn="l" defTabSz="755650">
            <a:lnSpc>
              <a:spcPct val="90000"/>
            </a:lnSpc>
            <a:spcBef>
              <a:spcPct val="0"/>
            </a:spcBef>
            <a:spcAft>
              <a:spcPct val="35000"/>
            </a:spcAft>
            <a:buNone/>
          </a:pPr>
          <a:r>
            <a:rPr lang="en-US" sz="1700" b="0" kern="1200" dirty="0"/>
            <a:t>Diagnostic</a:t>
          </a:r>
        </a:p>
      </dsp:txBody>
      <dsp:txXfrm>
        <a:off x="1744934" y="2807817"/>
        <a:ext cx="1304043" cy="1773654"/>
      </dsp:txXfrm>
    </dsp:sp>
    <dsp:sp modelId="{0E997A5C-5149-3F45-A21E-5B7835A0B5BD}">
      <dsp:nvSpPr>
        <dsp:cNvPr id="0" name=""/>
        <dsp:cNvSpPr/>
      </dsp:nvSpPr>
      <dsp:spPr>
        <a:xfrm>
          <a:off x="2909258" y="2018405"/>
          <a:ext cx="329115" cy="32911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23917B-ED1F-BA4C-B75C-28C17BC9956C}">
      <dsp:nvSpPr>
        <dsp:cNvPr id="0" name=""/>
        <dsp:cNvSpPr/>
      </dsp:nvSpPr>
      <dsp:spPr>
        <a:xfrm>
          <a:off x="3073816" y="2182963"/>
          <a:ext cx="1304043" cy="23985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392"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Predictive</a:t>
          </a:r>
        </a:p>
      </dsp:txBody>
      <dsp:txXfrm>
        <a:off x="3073816" y="2182963"/>
        <a:ext cx="1304043" cy="2398508"/>
      </dsp:txXfrm>
    </dsp:sp>
    <dsp:sp modelId="{0EB4D28A-4FE8-9842-839C-AE50CD579C50}">
      <dsp:nvSpPr>
        <dsp:cNvPr id="0" name=""/>
        <dsp:cNvSpPr/>
      </dsp:nvSpPr>
      <dsp:spPr>
        <a:xfrm>
          <a:off x="4312657" y="1578290"/>
          <a:ext cx="440890" cy="44089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E2555B-65B3-C948-AC6D-EAD77F816217}">
      <dsp:nvSpPr>
        <dsp:cNvPr id="0" name=""/>
        <dsp:cNvSpPr/>
      </dsp:nvSpPr>
      <dsp:spPr>
        <a:xfrm>
          <a:off x="4533102" y="1798736"/>
          <a:ext cx="1304043" cy="27827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3619"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Prescriptive</a:t>
          </a:r>
        </a:p>
      </dsp:txBody>
      <dsp:txXfrm>
        <a:off x="4533102" y="1798736"/>
        <a:ext cx="1304043" cy="27827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D6192-79D9-4445-BC34-DE4D742FAD94}">
      <dsp:nvSpPr>
        <dsp:cNvPr id="0" name=""/>
        <dsp:cNvSpPr/>
      </dsp:nvSpPr>
      <dsp:spPr>
        <a:xfrm>
          <a:off x="0" y="700390"/>
          <a:ext cx="6209730" cy="3881081"/>
        </a:xfrm>
        <a:prstGeom prst="swooshArrow">
          <a:avLst>
            <a:gd name="adj1" fmla="val 25000"/>
            <a:gd name="adj2" fmla="val 2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FAE1DA-7A89-9A40-AFE9-F0EE093AC2D4}">
      <dsp:nvSpPr>
        <dsp:cNvPr id="0" name=""/>
        <dsp:cNvSpPr/>
      </dsp:nvSpPr>
      <dsp:spPr>
        <a:xfrm>
          <a:off x="611658" y="3586362"/>
          <a:ext cx="142823" cy="14282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72F1BE-AF94-0240-93AD-5547B0BA1C17}">
      <dsp:nvSpPr>
        <dsp:cNvPr id="0" name=""/>
        <dsp:cNvSpPr/>
      </dsp:nvSpPr>
      <dsp:spPr>
        <a:xfrm>
          <a:off x="683070" y="3657774"/>
          <a:ext cx="1061863" cy="9236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679"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Descriptive</a:t>
          </a:r>
        </a:p>
      </dsp:txBody>
      <dsp:txXfrm>
        <a:off x="683070" y="3657774"/>
        <a:ext cx="1061863" cy="923697"/>
      </dsp:txXfrm>
    </dsp:sp>
    <dsp:sp modelId="{3C6240A8-2D60-2F45-9FF8-49F2D0B3B856}">
      <dsp:nvSpPr>
        <dsp:cNvPr id="0" name=""/>
        <dsp:cNvSpPr/>
      </dsp:nvSpPr>
      <dsp:spPr>
        <a:xfrm>
          <a:off x="1620739" y="2683622"/>
          <a:ext cx="248389" cy="24838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24402A8-D76A-294E-A4E9-7ED6DA9D75D2}">
      <dsp:nvSpPr>
        <dsp:cNvPr id="0" name=""/>
        <dsp:cNvSpPr/>
      </dsp:nvSpPr>
      <dsp:spPr>
        <a:xfrm>
          <a:off x="1744934" y="2807817"/>
          <a:ext cx="1304043" cy="17736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616" tIns="0" rIns="0" bIns="0" numCol="1" spcCol="1270" anchor="t" anchorCtr="0">
          <a:noAutofit/>
        </a:bodyPr>
        <a:lstStyle/>
        <a:p>
          <a:pPr marL="0" lvl="0" indent="0" algn="l" defTabSz="755650">
            <a:lnSpc>
              <a:spcPct val="90000"/>
            </a:lnSpc>
            <a:spcBef>
              <a:spcPct val="0"/>
            </a:spcBef>
            <a:spcAft>
              <a:spcPct val="35000"/>
            </a:spcAft>
            <a:buNone/>
          </a:pPr>
          <a:r>
            <a:rPr lang="en-US" sz="1700" b="0" kern="1200" dirty="0"/>
            <a:t>Diagnostic</a:t>
          </a:r>
        </a:p>
      </dsp:txBody>
      <dsp:txXfrm>
        <a:off x="1744934" y="2807817"/>
        <a:ext cx="1304043" cy="1773654"/>
      </dsp:txXfrm>
    </dsp:sp>
    <dsp:sp modelId="{0E997A5C-5149-3F45-A21E-5B7835A0B5BD}">
      <dsp:nvSpPr>
        <dsp:cNvPr id="0" name=""/>
        <dsp:cNvSpPr/>
      </dsp:nvSpPr>
      <dsp:spPr>
        <a:xfrm>
          <a:off x="2909258" y="2018405"/>
          <a:ext cx="329115" cy="32911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23917B-ED1F-BA4C-B75C-28C17BC9956C}">
      <dsp:nvSpPr>
        <dsp:cNvPr id="0" name=""/>
        <dsp:cNvSpPr/>
      </dsp:nvSpPr>
      <dsp:spPr>
        <a:xfrm>
          <a:off x="3073816" y="2182963"/>
          <a:ext cx="1304043" cy="23985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4392"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Predictive</a:t>
          </a:r>
        </a:p>
      </dsp:txBody>
      <dsp:txXfrm>
        <a:off x="3073816" y="2182963"/>
        <a:ext cx="1304043" cy="2398508"/>
      </dsp:txXfrm>
    </dsp:sp>
    <dsp:sp modelId="{0EB4D28A-4FE8-9842-839C-AE50CD579C50}">
      <dsp:nvSpPr>
        <dsp:cNvPr id="0" name=""/>
        <dsp:cNvSpPr/>
      </dsp:nvSpPr>
      <dsp:spPr>
        <a:xfrm>
          <a:off x="4312657" y="1578290"/>
          <a:ext cx="440890" cy="44089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E2555B-65B3-C948-AC6D-EAD77F816217}">
      <dsp:nvSpPr>
        <dsp:cNvPr id="0" name=""/>
        <dsp:cNvSpPr/>
      </dsp:nvSpPr>
      <dsp:spPr>
        <a:xfrm>
          <a:off x="4533102" y="1798736"/>
          <a:ext cx="1304043" cy="27827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3619"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Prescriptive</a:t>
          </a:r>
        </a:p>
      </dsp:txBody>
      <dsp:txXfrm>
        <a:off x="4533102" y="1798736"/>
        <a:ext cx="1304043" cy="278273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BC0DF8-7CF3-8D4C-8617-E4FC1B69E71A}">
      <dsp:nvSpPr>
        <dsp:cNvPr id="0" name=""/>
        <dsp:cNvSpPr/>
      </dsp:nvSpPr>
      <dsp:spPr>
        <a:xfrm>
          <a:off x="-4130966" y="-633963"/>
          <a:ext cx="4922367" cy="4922367"/>
        </a:xfrm>
        <a:prstGeom prst="blockArc">
          <a:avLst>
            <a:gd name="adj1" fmla="val 18900000"/>
            <a:gd name="adj2" fmla="val 2700000"/>
            <a:gd name="adj3" fmla="val 439"/>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448BAA2-BCA2-9C45-96FC-4125B05AAA34}">
      <dsp:nvSpPr>
        <dsp:cNvPr id="0" name=""/>
        <dsp:cNvSpPr/>
      </dsp:nvSpPr>
      <dsp:spPr>
        <a:xfrm>
          <a:off x="508949" y="365444"/>
          <a:ext cx="5435216" cy="73088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142"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TV &amp; Print - $15 Cost per Sale</a:t>
          </a:r>
        </a:p>
      </dsp:txBody>
      <dsp:txXfrm>
        <a:off x="508949" y="365444"/>
        <a:ext cx="5435216" cy="730888"/>
      </dsp:txXfrm>
    </dsp:sp>
    <dsp:sp modelId="{703CB1FB-2110-2144-A7DC-0B96830C0D25}">
      <dsp:nvSpPr>
        <dsp:cNvPr id="0" name=""/>
        <dsp:cNvSpPr/>
      </dsp:nvSpPr>
      <dsp:spPr>
        <a:xfrm>
          <a:off x="52144" y="274083"/>
          <a:ext cx="913610" cy="91361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4BA72F4-9340-F242-9A9B-D3FB30E1784A}">
      <dsp:nvSpPr>
        <dsp:cNvPr id="0" name=""/>
        <dsp:cNvSpPr/>
      </dsp:nvSpPr>
      <dsp:spPr>
        <a:xfrm>
          <a:off x="774627" y="1461776"/>
          <a:ext cx="5169538" cy="73088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142"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Paid Search - $7.8 Cost per Sale</a:t>
          </a:r>
        </a:p>
      </dsp:txBody>
      <dsp:txXfrm>
        <a:off x="774627" y="1461776"/>
        <a:ext cx="5169538" cy="730888"/>
      </dsp:txXfrm>
    </dsp:sp>
    <dsp:sp modelId="{7C75580E-AAE4-7D4E-91FF-87BCD7BBE27B}">
      <dsp:nvSpPr>
        <dsp:cNvPr id="0" name=""/>
        <dsp:cNvSpPr/>
      </dsp:nvSpPr>
      <dsp:spPr>
        <a:xfrm>
          <a:off x="317822" y="1370414"/>
          <a:ext cx="913610" cy="91361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D137DC4-FA4C-AF42-87C9-F2988F920F27}">
      <dsp:nvSpPr>
        <dsp:cNvPr id="0" name=""/>
        <dsp:cNvSpPr/>
      </dsp:nvSpPr>
      <dsp:spPr>
        <a:xfrm>
          <a:off x="508949" y="2558108"/>
          <a:ext cx="5435216" cy="73088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142"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Social Media - $6.2 Cost per Sale</a:t>
          </a:r>
        </a:p>
      </dsp:txBody>
      <dsp:txXfrm>
        <a:off x="508949" y="2558108"/>
        <a:ext cx="5435216" cy="730888"/>
      </dsp:txXfrm>
    </dsp:sp>
    <dsp:sp modelId="{5E022656-6527-B749-9BBD-832D6004D114}">
      <dsp:nvSpPr>
        <dsp:cNvPr id="0" name=""/>
        <dsp:cNvSpPr/>
      </dsp:nvSpPr>
      <dsp:spPr>
        <a:xfrm>
          <a:off x="52144" y="2466747"/>
          <a:ext cx="913610" cy="91361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jpg>
</file>

<file path=ppt/media/image20.png>
</file>

<file path=ppt/media/image21.sv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F5EDA8-329F-D54A-96EE-259CE35C3102}" type="datetimeFigureOut">
              <a:rPr lang="en-US" smtClean="0"/>
              <a:t>5/18/20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4AEDAB-9E46-3F46-8286-425E1985FAF2}" type="slidenum">
              <a:rPr lang="en-US" smtClean="0"/>
              <a:t>‹#›</a:t>
            </a:fld>
            <a:endParaRPr lang="en-US"/>
          </a:p>
        </p:txBody>
      </p:sp>
    </p:spTree>
    <p:extLst>
      <p:ext uri="{BB962C8B-B14F-4D97-AF65-F5344CB8AC3E}">
        <p14:creationId xmlns:p14="http://schemas.microsoft.com/office/powerpoint/2010/main" val="1635115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34AEDAB-9E46-3F46-8286-425E1985FAF2}" type="slidenum">
              <a:rPr lang="en-US" smtClean="0"/>
              <a:t>21</a:t>
            </a:fld>
            <a:endParaRPr lang="en-US"/>
          </a:p>
        </p:txBody>
      </p:sp>
    </p:spTree>
    <p:extLst>
      <p:ext uri="{BB962C8B-B14F-4D97-AF65-F5344CB8AC3E}">
        <p14:creationId xmlns:p14="http://schemas.microsoft.com/office/powerpoint/2010/main" val="19893093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35904" y="1880353"/>
            <a:ext cx="6132095" cy="2387600"/>
          </a:xfrm>
        </p:spPr>
        <p:txBody>
          <a:bodyPr anchor="b">
            <a:normAutofit/>
          </a:bodyPr>
          <a:lstStyle>
            <a:lvl1pPr algn="l">
              <a:lnSpc>
                <a:spcPct val="80000"/>
              </a:lnSpc>
              <a:defRPr sz="4400">
                <a:latin typeface="Rockwell" panose="02060603020205020403" pitchFamily="18" charset="0"/>
              </a:defRPr>
            </a:lvl1pPr>
          </a:lstStyle>
          <a:p>
            <a:r>
              <a:rPr lang="en-US"/>
              <a:t>Click to edit Master title style</a:t>
            </a:r>
          </a:p>
        </p:txBody>
      </p:sp>
      <p:sp>
        <p:nvSpPr>
          <p:cNvPr id="3" name="Subtitle 2"/>
          <p:cNvSpPr>
            <a:spLocks noGrp="1"/>
          </p:cNvSpPr>
          <p:nvPr>
            <p:ph type="subTitle" idx="1"/>
          </p:nvPr>
        </p:nvSpPr>
        <p:spPr>
          <a:xfrm>
            <a:off x="4535904" y="4360028"/>
            <a:ext cx="6132095" cy="1655762"/>
          </a:xfrm>
        </p:spPr>
        <p:txBody>
          <a:bodyPr>
            <a:normAutofit/>
          </a:bodyPr>
          <a:lstStyle>
            <a:lvl1pPr marL="0" indent="0" algn="l">
              <a:buNone/>
              <a:defRPr sz="32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54120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6" name="Content Placeholder 2"/>
          <p:cNvSpPr>
            <a:spLocks noGrp="1"/>
          </p:cNvSpPr>
          <p:nvPr>
            <p:ph idx="1"/>
          </p:nvPr>
        </p:nvSpPr>
        <p:spPr>
          <a:xfrm>
            <a:off x="681790" y="1536867"/>
            <a:ext cx="11097126" cy="494815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9626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6" name="Content Placeholder 2"/>
          <p:cNvSpPr>
            <a:spLocks noGrp="1"/>
          </p:cNvSpPr>
          <p:nvPr>
            <p:ph idx="1"/>
          </p:nvPr>
        </p:nvSpPr>
        <p:spPr>
          <a:xfrm>
            <a:off x="681790" y="1536867"/>
            <a:ext cx="11097126" cy="494815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113261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Rectangle 3">
            <a:extLst>
              <a:ext uri="{FF2B5EF4-FFF2-40B4-BE49-F238E27FC236}">
                <a16:creationId xmlns:a16="http://schemas.microsoft.com/office/drawing/2014/main" id="{156C9193-B9E2-4A93-B593-9BADD31529F5}"/>
              </a:ext>
            </a:extLst>
          </p:cNvPr>
          <p:cNvSpPr/>
          <p:nvPr userDrawn="1"/>
        </p:nvSpPr>
        <p:spPr>
          <a:xfrm>
            <a:off x="0" y="1208353"/>
            <a:ext cx="7158446" cy="56496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a:ea typeface="+mn-ea"/>
              <a:cs typeface="+mn-cs"/>
            </a:endParaRPr>
          </a:p>
        </p:txBody>
      </p:sp>
      <p:sp>
        <p:nvSpPr>
          <p:cNvPr id="15" name="Picture Placeholder 14">
            <a:extLst>
              <a:ext uri="{FF2B5EF4-FFF2-40B4-BE49-F238E27FC236}">
                <a16:creationId xmlns:a16="http://schemas.microsoft.com/office/drawing/2014/main" id="{882AA408-47E5-429F-97A3-7A1CB8DBA50C}"/>
              </a:ext>
            </a:extLst>
          </p:cNvPr>
          <p:cNvSpPr>
            <a:spLocks noGrp="1"/>
          </p:cNvSpPr>
          <p:nvPr>
            <p:ph type="pic" sz="quarter" idx="14"/>
          </p:nvPr>
        </p:nvSpPr>
        <p:spPr>
          <a:xfrm>
            <a:off x="7158446" y="1203159"/>
            <a:ext cx="5033554" cy="5649643"/>
          </a:xfrm>
        </p:spPr>
        <p:txBody>
          <a:bodyPr/>
          <a:lstStyle/>
          <a:p>
            <a:endParaRPr lang="en-US"/>
          </a:p>
        </p:txBody>
      </p:sp>
      <p:sp>
        <p:nvSpPr>
          <p:cNvPr id="17" name="Text Placeholder 16">
            <a:extLst>
              <a:ext uri="{FF2B5EF4-FFF2-40B4-BE49-F238E27FC236}">
                <a16:creationId xmlns:a16="http://schemas.microsoft.com/office/drawing/2014/main" id="{C86903EF-8894-4476-9F45-4FE72F8C5D21}"/>
              </a:ext>
            </a:extLst>
          </p:cNvPr>
          <p:cNvSpPr>
            <a:spLocks noGrp="1"/>
          </p:cNvSpPr>
          <p:nvPr>
            <p:ph type="body" sz="quarter" idx="15"/>
          </p:nvPr>
        </p:nvSpPr>
        <p:spPr>
          <a:xfrm>
            <a:off x="681791" y="1528763"/>
            <a:ext cx="4922176" cy="5029200"/>
          </a:xfrm>
        </p:spPr>
        <p:txBody>
          <a:bodyPr/>
          <a:lstStyle>
            <a:lvl1pPr marL="0" indent="0">
              <a:buNone/>
              <a:defRPr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631241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Rectangle 3">
            <a:extLst>
              <a:ext uri="{FF2B5EF4-FFF2-40B4-BE49-F238E27FC236}">
                <a16:creationId xmlns:a16="http://schemas.microsoft.com/office/drawing/2014/main" id="{156C9193-B9E2-4A93-B593-9BADD31529F5}"/>
              </a:ext>
            </a:extLst>
          </p:cNvPr>
          <p:cNvSpPr/>
          <p:nvPr userDrawn="1"/>
        </p:nvSpPr>
        <p:spPr>
          <a:xfrm>
            <a:off x="0" y="1213447"/>
            <a:ext cx="4049486" cy="28360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a:ea typeface="+mn-ea"/>
              <a:cs typeface="+mn-cs"/>
            </a:endParaRPr>
          </a:p>
        </p:txBody>
      </p:sp>
      <p:sp>
        <p:nvSpPr>
          <p:cNvPr id="9" name="Rectangle 8">
            <a:extLst>
              <a:ext uri="{FF2B5EF4-FFF2-40B4-BE49-F238E27FC236}">
                <a16:creationId xmlns:a16="http://schemas.microsoft.com/office/drawing/2014/main" id="{265A9508-E0B0-4361-AE6A-E8DE05EEC475}"/>
              </a:ext>
            </a:extLst>
          </p:cNvPr>
          <p:cNvSpPr/>
          <p:nvPr userDrawn="1"/>
        </p:nvSpPr>
        <p:spPr>
          <a:xfrm>
            <a:off x="4049485" y="1213447"/>
            <a:ext cx="4093029" cy="28360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a:ea typeface="+mn-ea"/>
              <a:cs typeface="+mn-cs"/>
            </a:endParaRPr>
          </a:p>
        </p:txBody>
      </p:sp>
      <p:sp>
        <p:nvSpPr>
          <p:cNvPr id="10" name="Rectangle 9">
            <a:extLst>
              <a:ext uri="{FF2B5EF4-FFF2-40B4-BE49-F238E27FC236}">
                <a16:creationId xmlns:a16="http://schemas.microsoft.com/office/drawing/2014/main" id="{9851BC62-6387-449B-ACE3-CDF75969EC34}"/>
              </a:ext>
            </a:extLst>
          </p:cNvPr>
          <p:cNvSpPr/>
          <p:nvPr userDrawn="1"/>
        </p:nvSpPr>
        <p:spPr>
          <a:xfrm>
            <a:off x="8142514" y="1213447"/>
            <a:ext cx="4049486" cy="283603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a:ea typeface="+mn-ea"/>
              <a:cs typeface="+mn-cs"/>
            </a:endParaRPr>
          </a:p>
        </p:txBody>
      </p:sp>
      <p:sp>
        <p:nvSpPr>
          <p:cNvPr id="5" name="Picture Placeholder 4">
            <a:extLst>
              <a:ext uri="{FF2B5EF4-FFF2-40B4-BE49-F238E27FC236}">
                <a16:creationId xmlns:a16="http://schemas.microsoft.com/office/drawing/2014/main" id="{0D679187-B745-4722-86FA-00684CE8A2F5}"/>
              </a:ext>
            </a:extLst>
          </p:cNvPr>
          <p:cNvSpPr>
            <a:spLocks noGrp="1"/>
          </p:cNvSpPr>
          <p:nvPr>
            <p:ph type="pic" sz="quarter" idx="10"/>
          </p:nvPr>
        </p:nvSpPr>
        <p:spPr>
          <a:xfrm>
            <a:off x="195989" y="4242775"/>
            <a:ext cx="3670300" cy="2428875"/>
          </a:xfrm>
        </p:spPr>
        <p:txBody>
          <a:bodyPr/>
          <a:lstStyle/>
          <a:p>
            <a:endParaRPr lang="en-US"/>
          </a:p>
        </p:txBody>
      </p:sp>
      <p:sp>
        <p:nvSpPr>
          <p:cNvPr id="13" name="Picture Placeholder 4">
            <a:extLst>
              <a:ext uri="{FF2B5EF4-FFF2-40B4-BE49-F238E27FC236}">
                <a16:creationId xmlns:a16="http://schemas.microsoft.com/office/drawing/2014/main" id="{60166F76-84D4-4984-AFEA-CDFD3CC7D4C0}"/>
              </a:ext>
            </a:extLst>
          </p:cNvPr>
          <p:cNvSpPr>
            <a:spLocks noGrp="1"/>
          </p:cNvSpPr>
          <p:nvPr>
            <p:ph type="pic" sz="quarter" idx="11"/>
          </p:nvPr>
        </p:nvSpPr>
        <p:spPr>
          <a:xfrm>
            <a:off x="4260849" y="4242775"/>
            <a:ext cx="3670300" cy="2428875"/>
          </a:xfrm>
        </p:spPr>
        <p:txBody>
          <a:bodyPr/>
          <a:lstStyle/>
          <a:p>
            <a:endParaRPr lang="en-US"/>
          </a:p>
        </p:txBody>
      </p:sp>
      <p:sp>
        <p:nvSpPr>
          <p:cNvPr id="14" name="Picture Placeholder 4">
            <a:extLst>
              <a:ext uri="{FF2B5EF4-FFF2-40B4-BE49-F238E27FC236}">
                <a16:creationId xmlns:a16="http://schemas.microsoft.com/office/drawing/2014/main" id="{82AB38E5-13E1-4D1B-8783-AB173CB18F4E}"/>
              </a:ext>
            </a:extLst>
          </p:cNvPr>
          <p:cNvSpPr>
            <a:spLocks noGrp="1"/>
          </p:cNvSpPr>
          <p:nvPr>
            <p:ph type="pic" sz="quarter" idx="12"/>
          </p:nvPr>
        </p:nvSpPr>
        <p:spPr>
          <a:xfrm>
            <a:off x="8325709" y="4242775"/>
            <a:ext cx="3670300" cy="2428875"/>
          </a:xfrm>
        </p:spPr>
        <p:txBody>
          <a:bodyPr/>
          <a:lstStyle/>
          <a:p>
            <a:endParaRPr lang="en-US"/>
          </a:p>
        </p:txBody>
      </p:sp>
      <p:sp>
        <p:nvSpPr>
          <p:cNvPr id="12" name="Text Placeholder 11">
            <a:extLst>
              <a:ext uri="{FF2B5EF4-FFF2-40B4-BE49-F238E27FC236}">
                <a16:creationId xmlns:a16="http://schemas.microsoft.com/office/drawing/2014/main" id="{54E79396-5E46-45F2-BA3F-DBCB22C1EC3D}"/>
              </a:ext>
            </a:extLst>
          </p:cNvPr>
          <p:cNvSpPr>
            <a:spLocks noGrp="1"/>
          </p:cNvSpPr>
          <p:nvPr>
            <p:ph type="body" sz="quarter" idx="13"/>
          </p:nvPr>
        </p:nvSpPr>
        <p:spPr>
          <a:xfrm>
            <a:off x="300038" y="1554163"/>
            <a:ext cx="3382962" cy="2143125"/>
          </a:xfrm>
        </p:spPr>
        <p:txBody>
          <a:bodyPr anchor="ctr" anchorCtr="0"/>
          <a:lstStyle>
            <a:lvl1pPr marL="0" indent="0" algn="ctr">
              <a:buNone/>
              <a:defRPr b="1">
                <a:solidFill>
                  <a:schemeClr val="bg1"/>
                </a:solidFill>
              </a:defRPr>
            </a:lvl1pPr>
          </a:lstStyle>
          <a:p>
            <a:pPr lvl="0"/>
            <a:r>
              <a:rPr lang="en-US" dirty="0"/>
              <a:t>Click to edit Master text styles</a:t>
            </a:r>
          </a:p>
        </p:txBody>
      </p:sp>
      <p:sp>
        <p:nvSpPr>
          <p:cNvPr id="18" name="Text Placeholder 11">
            <a:extLst>
              <a:ext uri="{FF2B5EF4-FFF2-40B4-BE49-F238E27FC236}">
                <a16:creationId xmlns:a16="http://schemas.microsoft.com/office/drawing/2014/main" id="{6A507518-379C-44C3-88FD-0ABD2C0FCC3F}"/>
              </a:ext>
            </a:extLst>
          </p:cNvPr>
          <p:cNvSpPr>
            <a:spLocks noGrp="1"/>
          </p:cNvSpPr>
          <p:nvPr>
            <p:ph type="body" sz="quarter" idx="14"/>
          </p:nvPr>
        </p:nvSpPr>
        <p:spPr>
          <a:xfrm>
            <a:off x="4404519" y="1554163"/>
            <a:ext cx="3382962" cy="2143125"/>
          </a:xfrm>
        </p:spPr>
        <p:txBody>
          <a:bodyPr anchor="ctr" anchorCtr="0"/>
          <a:lstStyle>
            <a:lvl1pPr marL="0" indent="0" algn="ctr">
              <a:buNone/>
              <a:defRPr b="1">
                <a:solidFill>
                  <a:schemeClr val="bg1"/>
                </a:solidFill>
              </a:defRPr>
            </a:lvl1pPr>
          </a:lstStyle>
          <a:p>
            <a:pPr lvl="0"/>
            <a:r>
              <a:rPr lang="en-US" dirty="0"/>
              <a:t>Click to edit Master text styles</a:t>
            </a:r>
          </a:p>
        </p:txBody>
      </p:sp>
      <p:sp>
        <p:nvSpPr>
          <p:cNvPr id="19" name="Text Placeholder 11">
            <a:extLst>
              <a:ext uri="{FF2B5EF4-FFF2-40B4-BE49-F238E27FC236}">
                <a16:creationId xmlns:a16="http://schemas.microsoft.com/office/drawing/2014/main" id="{9AABBFDC-C28E-42E4-A5C7-37C0012D487B}"/>
              </a:ext>
            </a:extLst>
          </p:cNvPr>
          <p:cNvSpPr>
            <a:spLocks noGrp="1"/>
          </p:cNvSpPr>
          <p:nvPr>
            <p:ph type="body" sz="quarter" idx="15"/>
          </p:nvPr>
        </p:nvSpPr>
        <p:spPr>
          <a:xfrm>
            <a:off x="8469378" y="1554163"/>
            <a:ext cx="3382962" cy="2143125"/>
          </a:xfrm>
        </p:spPr>
        <p:txBody>
          <a:bodyPr anchor="ctr" anchorCtr="0"/>
          <a:lstStyle>
            <a:lvl1pPr marL="0" indent="0" algn="ctr">
              <a:buNone/>
              <a:defRPr b="1">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36472991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Rectangle 3">
            <a:extLst>
              <a:ext uri="{FF2B5EF4-FFF2-40B4-BE49-F238E27FC236}">
                <a16:creationId xmlns:a16="http://schemas.microsoft.com/office/drawing/2014/main" id="{156C9193-B9E2-4A93-B593-9BADD31529F5}"/>
              </a:ext>
            </a:extLst>
          </p:cNvPr>
          <p:cNvSpPr/>
          <p:nvPr userDrawn="1"/>
        </p:nvSpPr>
        <p:spPr>
          <a:xfrm>
            <a:off x="0" y="1208353"/>
            <a:ext cx="2242227" cy="56496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a:ea typeface="+mn-ea"/>
              <a:cs typeface="+mn-cs"/>
            </a:endParaRPr>
          </a:p>
        </p:txBody>
      </p:sp>
      <p:sp>
        <p:nvSpPr>
          <p:cNvPr id="5" name="Oval 4">
            <a:extLst>
              <a:ext uri="{FF2B5EF4-FFF2-40B4-BE49-F238E27FC236}">
                <a16:creationId xmlns:a16="http://schemas.microsoft.com/office/drawing/2014/main" id="{2907B5ED-3BF3-4ECC-BDFE-D2C8C43FD8FA}"/>
              </a:ext>
            </a:extLst>
          </p:cNvPr>
          <p:cNvSpPr/>
          <p:nvPr userDrawn="1"/>
        </p:nvSpPr>
        <p:spPr>
          <a:xfrm>
            <a:off x="1423340" y="1344658"/>
            <a:ext cx="1628128" cy="16281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a:ea typeface="+mn-ea"/>
              <a:cs typeface="+mn-cs"/>
            </a:endParaRPr>
          </a:p>
        </p:txBody>
      </p:sp>
      <p:grpSp>
        <p:nvGrpSpPr>
          <p:cNvPr id="6" name="Group 5">
            <a:extLst>
              <a:ext uri="{FF2B5EF4-FFF2-40B4-BE49-F238E27FC236}">
                <a16:creationId xmlns:a16="http://schemas.microsoft.com/office/drawing/2014/main" id="{E94A8475-9464-4F7F-BAF8-268FAA288B31}"/>
              </a:ext>
            </a:extLst>
          </p:cNvPr>
          <p:cNvGrpSpPr/>
          <p:nvPr userDrawn="1"/>
        </p:nvGrpSpPr>
        <p:grpSpPr>
          <a:xfrm>
            <a:off x="1553064" y="1487990"/>
            <a:ext cx="1349463" cy="1350366"/>
            <a:chOff x="12878616" y="3084266"/>
            <a:chExt cx="2852416" cy="2854324"/>
          </a:xfrm>
          <a:solidFill>
            <a:schemeClr val="accent2"/>
          </a:solidFill>
        </p:grpSpPr>
        <p:sp>
          <p:nvSpPr>
            <p:cNvPr id="7" name="Freeform 5">
              <a:extLst>
                <a:ext uri="{FF2B5EF4-FFF2-40B4-BE49-F238E27FC236}">
                  <a16:creationId xmlns:a16="http://schemas.microsoft.com/office/drawing/2014/main" id="{BE5C7BAB-4ED5-4D3B-84D0-BE4EAD95DDB6}"/>
                </a:ext>
              </a:extLst>
            </p:cNvPr>
            <p:cNvSpPr>
              <a:spLocks/>
            </p:cNvSpPr>
            <p:nvPr/>
          </p:nvSpPr>
          <p:spPr bwMode="auto">
            <a:xfrm>
              <a:off x="13464362" y="3084266"/>
              <a:ext cx="2266670" cy="1797308"/>
            </a:xfrm>
            <a:custGeom>
              <a:avLst/>
              <a:gdLst>
                <a:gd name="T0" fmla="*/ 66 w 178"/>
                <a:gd name="T1" fmla="*/ 1 h 141"/>
                <a:gd name="T2" fmla="*/ 20 w 178"/>
                <a:gd name="T3" fmla="*/ 11 h 141"/>
                <a:gd name="T4" fmla="*/ 11 w 178"/>
                <a:gd name="T5" fmla="*/ 0 h 141"/>
                <a:gd name="T6" fmla="*/ 0 w 178"/>
                <a:gd name="T7" fmla="*/ 30 h 141"/>
                <a:gd name="T8" fmla="*/ 32 w 178"/>
                <a:gd name="T9" fmla="*/ 27 h 141"/>
                <a:gd name="T10" fmla="*/ 25 w 178"/>
                <a:gd name="T11" fmla="*/ 18 h 141"/>
                <a:gd name="T12" fmla="*/ 66 w 178"/>
                <a:gd name="T13" fmla="*/ 9 h 141"/>
                <a:gd name="T14" fmla="*/ 170 w 178"/>
                <a:gd name="T15" fmla="*/ 113 h 141"/>
                <a:gd name="T16" fmla="*/ 167 w 178"/>
                <a:gd name="T17" fmla="*/ 139 h 141"/>
                <a:gd name="T18" fmla="*/ 174 w 178"/>
                <a:gd name="T19" fmla="*/ 141 h 141"/>
                <a:gd name="T20" fmla="*/ 178 w 178"/>
                <a:gd name="T21" fmla="*/ 113 h 141"/>
                <a:gd name="T22" fmla="*/ 66 w 178"/>
                <a:gd name="T23" fmla="*/ 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8" h="141">
                  <a:moveTo>
                    <a:pt x="66" y="1"/>
                  </a:moveTo>
                  <a:cubicBezTo>
                    <a:pt x="50" y="1"/>
                    <a:pt x="34" y="5"/>
                    <a:pt x="20" y="11"/>
                  </a:cubicBezTo>
                  <a:cubicBezTo>
                    <a:pt x="11" y="0"/>
                    <a:pt x="11" y="0"/>
                    <a:pt x="11" y="0"/>
                  </a:cubicBezTo>
                  <a:cubicBezTo>
                    <a:pt x="0" y="30"/>
                    <a:pt x="0" y="30"/>
                    <a:pt x="0" y="30"/>
                  </a:cubicBezTo>
                  <a:cubicBezTo>
                    <a:pt x="32" y="27"/>
                    <a:pt x="32" y="27"/>
                    <a:pt x="32" y="27"/>
                  </a:cubicBezTo>
                  <a:cubicBezTo>
                    <a:pt x="25" y="18"/>
                    <a:pt x="25" y="18"/>
                    <a:pt x="25" y="18"/>
                  </a:cubicBezTo>
                  <a:cubicBezTo>
                    <a:pt x="38" y="12"/>
                    <a:pt x="52" y="9"/>
                    <a:pt x="66" y="9"/>
                  </a:cubicBezTo>
                  <a:cubicBezTo>
                    <a:pt x="123" y="9"/>
                    <a:pt x="170" y="56"/>
                    <a:pt x="170" y="113"/>
                  </a:cubicBezTo>
                  <a:cubicBezTo>
                    <a:pt x="170" y="122"/>
                    <a:pt x="169" y="131"/>
                    <a:pt x="167" y="139"/>
                  </a:cubicBezTo>
                  <a:cubicBezTo>
                    <a:pt x="174" y="141"/>
                    <a:pt x="174" y="141"/>
                    <a:pt x="174" y="141"/>
                  </a:cubicBezTo>
                  <a:cubicBezTo>
                    <a:pt x="177" y="132"/>
                    <a:pt x="178" y="122"/>
                    <a:pt x="178" y="113"/>
                  </a:cubicBezTo>
                  <a:cubicBezTo>
                    <a:pt x="178" y="51"/>
                    <a:pt x="128" y="1"/>
                    <a:pt x="6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8" name="Freeform 8">
              <a:extLst>
                <a:ext uri="{FF2B5EF4-FFF2-40B4-BE49-F238E27FC236}">
                  <a16:creationId xmlns:a16="http://schemas.microsoft.com/office/drawing/2014/main" id="{C18A91BE-8038-459B-BF6B-F02D15624586}"/>
                </a:ext>
              </a:extLst>
            </p:cNvPr>
            <p:cNvSpPr>
              <a:spLocks/>
            </p:cNvSpPr>
            <p:nvPr/>
          </p:nvSpPr>
          <p:spPr bwMode="auto">
            <a:xfrm>
              <a:off x="12878616" y="4116477"/>
              <a:ext cx="2291474" cy="1822113"/>
            </a:xfrm>
            <a:custGeom>
              <a:avLst/>
              <a:gdLst>
                <a:gd name="T0" fmla="*/ 156 w 180"/>
                <a:gd name="T1" fmla="*/ 125 h 143"/>
                <a:gd name="T2" fmla="*/ 112 w 180"/>
                <a:gd name="T3" fmla="*/ 135 h 143"/>
                <a:gd name="T4" fmla="*/ 8 w 180"/>
                <a:gd name="T5" fmla="*/ 32 h 143"/>
                <a:gd name="T6" fmla="*/ 12 w 180"/>
                <a:gd name="T7" fmla="*/ 3 h 143"/>
                <a:gd name="T8" fmla="*/ 5 w 180"/>
                <a:gd name="T9" fmla="*/ 0 h 143"/>
                <a:gd name="T10" fmla="*/ 0 w 180"/>
                <a:gd name="T11" fmla="*/ 32 h 143"/>
                <a:gd name="T12" fmla="*/ 112 w 180"/>
                <a:gd name="T13" fmla="*/ 143 h 143"/>
                <a:gd name="T14" fmla="*/ 160 w 180"/>
                <a:gd name="T15" fmla="*/ 132 h 143"/>
                <a:gd name="T16" fmla="*/ 167 w 180"/>
                <a:gd name="T17" fmla="*/ 142 h 143"/>
                <a:gd name="T18" fmla="*/ 180 w 180"/>
                <a:gd name="T19" fmla="*/ 113 h 143"/>
                <a:gd name="T20" fmla="*/ 148 w 180"/>
                <a:gd name="T21" fmla="*/ 113 h 143"/>
                <a:gd name="T22" fmla="*/ 156 w 180"/>
                <a:gd name="T23" fmla="*/ 12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143">
                  <a:moveTo>
                    <a:pt x="156" y="125"/>
                  </a:moveTo>
                  <a:cubicBezTo>
                    <a:pt x="142" y="132"/>
                    <a:pt x="127" y="135"/>
                    <a:pt x="112" y="135"/>
                  </a:cubicBezTo>
                  <a:cubicBezTo>
                    <a:pt x="55" y="135"/>
                    <a:pt x="8" y="89"/>
                    <a:pt x="8" y="32"/>
                  </a:cubicBezTo>
                  <a:cubicBezTo>
                    <a:pt x="8" y="22"/>
                    <a:pt x="9" y="12"/>
                    <a:pt x="12" y="3"/>
                  </a:cubicBezTo>
                  <a:cubicBezTo>
                    <a:pt x="5" y="0"/>
                    <a:pt x="5" y="0"/>
                    <a:pt x="5" y="0"/>
                  </a:cubicBezTo>
                  <a:cubicBezTo>
                    <a:pt x="2" y="10"/>
                    <a:pt x="0" y="21"/>
                    <a:pt x="0" y="32"/>
                  </a:cubicBezTo>
                  <a:cubicBezTo>
                    <a:pt x="0" y="93"/>
                    <a:pt x="50" y="143"/>
                    <a:pt x="112" y="143"/>
                  </a:cubicBezTo>
                  <a:cubicBezTo>
                    <a:pt x="129" y="143"/>
                    <a:pt x="145" y="139"/>
                    <a:pt x="160" y="132"/>
                  </a:cubicBezTo>
                  <a:cubicBezTo>
                    <a:pt x="167" y="142"/>
                    <a:pt x="167" y="142"/>
                    <a:pt x="167" y="142"/>
                  </a:cubicBezTo>
                  <a:cubicBezTo>
                    <a:pt x="180" y="113"/>
                    <a:pt x="180" y="113"/>
                    <a:pt x="180" y="113"/>
                  </a:cubicBezTo>
                  <a:cubicBezTo>
                    <a:pt x="148" y="113"/>
                    <a:pt x="148" y="113"/>
                    <a:pt x="148" y="113"/>
                  </a:cubicBezTo>
                  <a:lnTo>
                    <a:pt x="156"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9" name="Freeform 9">
              <a:extLst>
                <a:ext uri="{FF2B5EF4-FFF2-40B4-BE49-F238E27FC236}">
                  <a16:creationId xmlns:a16="http://schemas.microsoft.com/office/drawing/2014/main" id="{3EC7CFD2-2219-4F5D-B892-786F4177A4DA}"/>
                </a:ext>
              </a:extLst>
            </p:cNvPr>
            <p:cNvSpPr>
              <a:spLocks/>
            </p:cNvSpPr>
            <p:nvPr/>
          </p:nvSpPr>
          <p:spPr bwMode="auto">
            <a:xfrm>
              <a:off x="13260210" y="3479215"/>
              <a:ext cx="141190" cy="139282"/>
            </a:xfrm>
            <a:custGeom>
              <a:avLst/>
              <a:gdLst>
                <a:gd name="T0" fmla="*/ 74 w 74"/>
                <a:gd name="T1" fmla="*/ 40 h 73"/>
                <a:gd name="T2" fmla="*/ 40 w 74"/>
                <a:gd name="T3" fmla="*/ 0 h 73"/>
                <a:gd name="T4" fmla="*/ 0 w 74"/>
                <a:gd name="T5" fmla="*/ 40 h 73"/>
                <a:gd name="T6" fmla="*/ 33 w 74"/>
                <a:gd name="T7" fmla="*/ 73 h 73"/>
                <a:gd name="T8" fmla="*/ 74 w 74"/>
                <a:gd name="T9" fmla="*/ 40 h 73"/>
              </a:gdLst>
              <a:ahLst/>
              <a:cxnLst>
                <a:cxn ang="0">
                  <a:pos x="T0" y="T1"/>
                </a:cxn>
                <a:cxn ang="0">
                  <a:pos x="T2" y="T3"/>
                </a:cxn>
                <a:cxn ang="0">
                  <a:pos x="T4" y="T5"/>
                </a:cxn>
                <a:cxn ang="0">
                  <a:pos x="T6" y="T7"/>
                </a:cxn>
                <a:cxn ang="0">
                  <a:pos x="T8" y="T9"/>
                </a:cxn>
              </a:cxnLst>
              <a:rect l="0" t="0" r="r" b="b"/>
              <a:pathLst>
                <a:path w="74" h="73">
                  <a:moveTo>
                    <a:pt x="74" y="40"/>
                  </a:moveTo>
                  <a:lnTo>
                    <a:pt x="40" y="0"/>
                  </a:lnTo>
                  <a:lnTo>
                    <a:pt x="0" y="40"/>
                  </a:lnTo>
                  <a:lnTo>
                    <a:pt x="33" y="73"/>
                  </a:lnTo>
                  <a:lnTo>
                    <a:pt x="74"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10" name="Freeform 10">
              <a:extLst>
                <a:ext uri="{FF2B5EF4-FFF2-40B4-BE49-F238E27FC236}">
                  <a16:creationId xmlns:a16="http://schemas.microsoft.com/office/drawing/2014/main" id="{CD25F601-0C81-4294-A5D6-2D441C6AEC3B}"/>
                </a:ext>
              </a:extLst>
            </p:cNvPr>
            <p:cNvSpPr>
              <a:spLocks/>
            </p:cNvSpPr>
            <p:nvPr/>
          </p:nvSpPr>
          <p:spPr bwMode="auto">
            <a:xfrm>
              <a:off x="13094216" y="3683369"/>
              <a:ext cx="141190" cy="152638"/>
            </a:xfrm>
            <a:custGeom>
              <a:avLst/>
              <a:gdLst>
                <a:gd name="T0" fmla="*/ 74 w 74"/>
                <a:gd name="T1" fmla="*/ 33 h 80"/>
                <a:gd name="T2" fmla="*/ 27 w 74"/>
                <a:gd name="T3" fmla="*/ 0 h 80"/>
                <a:gd name="T4" fmla="*/ 0 w 74"/>
                <a:gd name="T5" fmla="*/ 47 h 80"/>
                <a:gd name="T6" fmla="*/ 40 w 74"/>
                <a:gd name="T7" fmla="*/ 80 h 80"/>
                <a:gd name="T8" fmla="*/ 74 w 74"/>
                <a:gd name="T9" fmla="*/ 33 h 80"/>
              </a:gdLst>
              <a:ahLst/>
              <a:cxnLst>
                <a:cxn ang="0">
                  <a:pos x="T0" y="T1"/>
                </a:cxn>
                <a:cxn ang="0">
                  <a:pos x="T2" y="T3"/>
                </a:cxn>
                <a:cxn ang="0">
                  <a:pos x="T4" y="T5"/>
                </a:cxn>
                <a:cxn ang="0">
                  <a:pos x="T6" y="T7"/>
                </a:cxn>
                <a:cxn ang="0">
                  <a:pos x="T8" y="T9"/>
                </a:cxn>
              </a:cxnLst>
              <a:rect l="0" t="0" r="r" b="b"/>
              <a:pathLst>
                <a:path w="74" h="80">
                  <a:moveTo>
                    <a:pt x="74" y="33"/>
                  </a:moveTo>
                  <a:lnTo>
                    <a:pt x="27" y="0"/>
                  </a:lnTo>
                  <a:lnTo>
                    <a:pt x="0" y="47"/>
                  </a:lnTo>
                  <a:lnTo>
                    <a:pt x="40" y="80"/>
                  </a:lnTo>
                  <a:lnTo>
                    <a:pt x="74"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11" name="Freeform 11">
              <a:extLst>
                <a:ext uri="{FF2B5EF4-FFF2-40B4-BE49-F238E27FC236}">
                  <a16:creationId xmlns:a16="http://schemas.microsoft.com/office/drawing/2014/main" id="{36FF0986-D9ED-419C-9860-055D3AB66BF3}"/>
                </a:ext>
              </a:extLst>
            </p:cNvPr>
            <p:cNvSpPr>
              <a:spLocks/>
            </p:cNvSpPr>
            <p:nvPr/>
          </p:nvSpPr>
          <p:spPr bwMode="auto">
            <a:xfrm>
              <a:off x="12968290" y="3925680"/>
              <a:ext cx="139282" cy="139282"/>
            </a:xfrm>
            <a:custGeom>
              <a:avLst/>
              <a:gdLst>
                <a:gd name="T0" fmla="*/ 73 w 73"/>
                <a:gd name="T1" fmla="*/ 20 h 73"/>
                <a:gd name="T2" fmla="*/ 20 w 73"/>
                <a:gd name="T3" fmla="*/ 0 h 73"/>
                <a:gd name="T4" fmla="*/ 0 w 73"/>
                <a:gd name="T5" fmla="*/ 53 h 73"/>
                <a:gd name="T6" fmla="*/ 46 w 73"/>
                <a:gd name="T7" fmla="*/ 73 h 73"/>
                <a:gd name="T8" fmla="*/ 73 w 73"/>
                <a:gd name="T9" fmla="*/ 20 h 73"/>
              </a:gdLst>
              <a:ahLst/>
              <a:cxnLst>
                <a:cxn ang="0">
                  <a:pos x="T0" y="T1"/>
                </a:cxn>
                <a:cxn ang="0">
                  <a:pos x="T2" y="T3"/>
                </a:cxn>
                <a:cxn ang="0">
                  <a:pos x="T4" y="T5"/>
                </a:cxn>
                <a:cxn ang="0">
                  <a:pos x="T6" y="T7"/>
                </a:cxn>
                <a:cxn ang="0">
                  <a:pos x="T8" y="T9"/>
                </a:cxn>
              </a:cxnLst>
              <a:rect l="0" t="0" r="r" b="b"/>
              <a:pathLst>
                <a:path w="73" h="73">
                  <a:moveTo>
                    <a:pt x="73" y="20"/>
                  </a:moveTo>
                  <a:lnTo>
                    <a:pt x="20" y="0"/>
                  </a:lnTo>
                  <a:lnTo>
                    <a:pt x="0" y="53"/>
                  </a:lnTo>
                  <a:lnTo>
                    <a:pt x="46" y="73"/>
                  </a:lnTo>
                  <a:lnTo>
                    <a:pt x="7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12" name="Freeform 12">
              <a:extLst>
                <a:ext uri="{FF2B5EF4-FFF2-40B4-BE49-F238E27FC236}">
                  <a16:creationId xmlns:a16="http://schemas.microsoft.com/office/drawing/2014/main" id="{CF42F365-B641-40BC-84FA-F4016D3D49A4}"/>
                </a:ext>
              </a:extLst>
            </p:cNvPr>
            <p:cNvSpPr>
              <a:spLocks/>
            </p:cNvSpPr>
            <p:nvPr/>
          </p:nvSpPr>
          <p:spPr bwMode="auto">
            <a:xfrm>
              <a:off x="15208248" y="5415806"/>
              <a:ext cx="141190" cy="141190"/>
            </a:xfrm>
            <a:custGeom>
              <a:avLst/>
              <a:gdLst>
                <a:gd name="T0" fmla="*/ 0 w 74"/>
                <a:gd name="T1" fmla="*/ 40 h 74"/>
                <a:gd name="T2" fmla="*/ 34 w 74"/>
                <a:gd name="T3" fmla="*/ 74 h 74"/>
                <a:gd name="T4" fmla="*/ 74 w 74"/>
                <a:gd name="T5" fmla="*/ 34 h 74"/>
                <a:gd name="T6" fmla="*/ 40 w 74"/>
                <a:gd name="T7" fmla="*/ 0 h 74"/>
                <a:gd name="T8" fmla="*/ 0 w 74"/>
                <a:gd name="T9" fmla="*/ 40 h 74"/>
              </a:gdLst>
              <a:ahLst/>
              <a:cxnLst>
                <a:cxn ang="0">
                  <a:pos x="T0" y="T1"/>
                </a:cxn>
                <a:cxn ang="0">
                  <a:pos x="T2" y="T3"/>
                </a:cxn>
                <a:cxn ang="0">
                  <a:pos x="T4" y="T5"/>
                </a:cxn>
                <a:cxn ang="0">
                  <a:pos x="T6" y="T7"/>
                </a:cxn>
                <a:cxn ang="0">
                  <a:pos x="T8" y="T9"/>
                </a:cxn>
              </a:cxnLst>
              <a:rect l="0" t="0" r="r" b="b"/>
              <a:pathLst>
                <a:path w="74" h="74">
                  <a:moveTo>
                    <a:pt x="0" y="40"/>
                  </a:moveTo>
                  <a:lnTo>
                    <a:pt x="34" y="74"/>
                  </a:lnTo>
                  <a:lnTo>
                    <a:pt x="74" y="34"/>
                  </a:lnTo>
                  <a:lnTo>
                    <a:pt x="40" y="0"/>
                  </a:lnTo>
                  <a:lnTo>
                    <a:pt x="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13" name="Freeform 13">
              <a:extLst>
                <a:ext uri="{FF2B5EF4-FFF2-40B4-BE49-F238E27FC236}">
                  <a16:creationId xmlns:a16="http://schemas.microsoft.com/office/drawing/2014/main" id="{5FA35D9B-998B-4841-AC83-4350FC071CBD}"/>
                </a:ext>
              </a:extLst>
            </p:cNvPr>
            <p:cNvSpPr>
              <a:spLocks/>
            </p:cNvSpPr>
            <p:nvPr/>
          </p:nvSpPr>
          <p:spPr bwMode="auto">
            <a:xfrm>
              <a:off x="15374242" y="5211653"/>
              <a:ext cx="141190" cy="141190"/>
            </a:xfrm>
            <a:custGeom>
              <a:avLst/>
              <a:gdLst>
                <a:gd name="T0" fmla="*/ 0 w 74"/>
                <a:gd name="T1" fmla="*/ 47 h 74"/>
                <a:gd name="T2" fmla="*/ 47 w 74"/>
                <a:gd name="T3" fmla="*/ 74 h 74"/>
                <a:gd name="T4" fmla="*/ 74 w 74"/>
                <a:gd name="T5" fmla="*/ 27 h 74"/>
                <a:gd name="T6" fmla="*/ 33 w 74"/>
                <a:gd name="T7" fmla="*/ 0 h 74"/>
                <a:gd name="T8" fmla="*/ 0 w 74"/>
                <a:gd name="T9" fmla="*/ 47 h 74"/>
              </a:gdLst>
              <a:ahLst/>
              <a:cxnLst>
                <a:cxn ang="0">
                  <a:pos x="T0" y="T1"/>
                </a:cxn>
                <a:cxn ang="0">
                  <a:pos x="T2" y="T3"/>
                </a:cxn>
                <a:cxn ang="0">
                  <a:pos x="T4" y="T5"/>
                </a:cxn>
                <a:cxn ang="0">
                  <a:pos x="T6" y="T7"/>
                </a:cxn>
                <a:cxn ang="0">
                  <a:pos x="T8" y="T9"/>
                </a:cxn>
              </a:cxnLst>
              <a:rect l="0" t="0" r="r" b="b"/>
              <a:pathLst>
                <a:path w="74" h="74">
                  <a:moveTo>
                    <a:pt x="0" y="47"/>
                  </a:moveTo>
                  <a:lnTo>
                    <a:pt x="47" y="74"/>
                  </a:lnTo>
                  <a:lnTo>
                    <a:pt x="74" y="27"/>
                  </a:lnTo>
                  <a:lnTo>
                    <a:pt x="33" y="0"/>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14" name="Freeform 14">
              <a:extLst>
                <a:ext uri="{FF2B5EF4-FFF2-40B4-BE49-F238E27FC236}">
                  <a16:creationId xmlns:a16="http://schemas.microsoft.com/office/drawing/2014/main" id="{FC2D9EAE-282E-4D97-A295-519CBA473A53}"/>
                </a:ext>
              </a:extLst>
            </p:cNvPr>
            <p:cNvSpPr>
              <a:spLocks/>
            </p:cNvSpPr>
            <p:nvPr/>
          </p:nvSpPr>
          <p:spPr bwMode="auto">
            <a:xfrm>
              <a:off x="15502075" y="4969341"/>
              <a:ext cx="139282" cy="141190"/>
            </a:xfrm>
            <a:custGeom>
              <a:avLst/>
              <a:gdLst>
                <a:gd name="T0" fmla="*/ 0 w 73"/>
                <a:gd name="T1" fmla="*/ 54 h 74"/>
                <a:gd name="T2" fmla="*/ 53 w 73"/>
                <a:gd name="T3" fmla="*/ 74 h 74"/>
                <a:gd name="T4" fmla="*/ 73 w 73"/>
                <a:gd name="T5" fmla="*/ 20 h 74"/>
                <a:gd name="T6" fmla="*/ 27 w 73"/>
                <a:gd name="T7" fmla="*/ 0 h 74"/>
                <a:gd name="T8" fmla="*/ 0 w 73"/>
                <a:gd name="T9" fmla="*/ 54 h 74"/>
              </a:gdLst>
              <a:ahLst/>
              <a:cxnLst>
                <a:cxn ang="0">
                  <a:pos x="T0" y="T1"/>
                </a:cxn>
                <a:cxn ang="0">
                  <a:pos x="T2" y="T3"/>
                </a:cxn>
                <a:cxn ang="0">
                  <a:pos x="T4" y="T5"/>
                </a:cxn>
                <a:cxn ang="0">
                  <a:pos x="T6" y="T7"/>
                </a:cxn>
                <a:cxn ang="0">
                  <a:pos x="T8" y="T9"/>
                </a:cxn>
              </a:cxnLst>
              <a:rect l="0" t="0" r="r" b="b"/>
              <a:pathLst>
                <a:path w="73" h="74">
                  <a:moveTo>
                    <a:pt x="0" y="54"/>
                  </a:moveTo>
                  <a:lnTo>
                    <a:pt x="53" y="74"/>
                  </a:lnTo>
                  <a:lnTo>
                    <a:pt x="73" y="20"/>
                  </a:lnTo>
                  <a:lnTo>
                    <a:pt x="27" y="0"/>
                  </a:lnTo>
                  <a:lnTo>
                    <a:pt x="0"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grpSp>
      <p:grpSp>
        <p:nvGrpSpPr>
          <p:cNvPr id="21" name="Group 20">
            <a:extLst>
              <a:ext uri="{FF2B5EF4-FFF2-40B4-BE49-F238E27FC236}">
                <a16:creationId xmlns:a16="http://schemas.microsoft.com/office/drawing/2014/main" id="{AEF61F5E-272F-44C8-A853-7220BE2AAB4D}"/>
              </a:ext>
            </a:extLst>
          </p:cNvPr>
          <p:cNvGrpSpPr/>
          <p:nvPr userDrawn="1"/>
        </p:nvGrpSpPr>
        <p:grpSpPr>
          <a:xfrm>
            <a:off x="1452368" y="4962903"/>
            <a:ext cx="1628128" cy="1628128"/>
            <a:chOff x="8264032" y="5278476"/>
            <a:chExt cx="3441442" cy="3441442"/>
          </a:xfrm>
        </p:grpSpPr>
        <p:sp>
          <p:nvSpPr>
            <p:cNvPr id="22" name="Oval 21">
              <a:extLst>
                <a:ext uri="{FF2B5EF4-FFF2-40B4-BE49-F238E27FC236}">
                  <a16:creationId xmlns:a16="http://schemas.microsoft.com/office/drawing/2014/main" id="{9C02543D-C76C-4238-96CA-C44D999BE503}"/>
                </a:ext>
              </a:extLst>
            </p:cNvPr>
            <p:cNvSpPr/>
            <p:nvPr/>
          </p:nvSpPr>
          <p:spPr>
            <a:xfrm>
              <a:off x="8264032" y="5278476"/>
              <a:ext cx="3441442" cy="34414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a:ea typeface="+mn-ea"/>
                <a:cs typeface="+mn-cs"/>
              </a:endParaRPr>
            </a:p>
          </p:txBody>
        </p:sp>
        <p:grpSp>
          <p:nvGrpSpPr>
            <p:cNvPr id="23" name="Group 22">
              <a:extLst>
                <a:ext uri="{FF2B5EF4-FFF2-40B4-BE49-F238E27FC236}">
                  <a16:creationId xmlns:a16="http://schemas.microsoft.com/office/drawing/2014/main" id="{1DBCB209-2214-4373-9DDC-3C4EAA4ACE51}"/>
                </a:ext>
              </a:extLst>
            </p:cNvPr>
            <p:cNvGrpSpPr/>
            <p:nvPr/>
          </p:nvGrpSpPr>
          <p:grpSpPr>
            <a:xfrm>
              <a:off x="8559474" y="5557008"/>
              <a:ext cx="2852416" cy="2854323"/>
              <a:chOff x="8832851" y="3328988"/>
              <a:chExt cx="2373312" cy="2374900"/>
            </a:xfrm>
            <a:solidFill>
              <a:srgbClr val="92D050"/>
            </a:solidFill>
          </p:grpSpPr>
          <p:sp>
            <p:nvSpPr>
              <p:cNvPr id="24" name="Freeform 5">
                <a:extLst>
                  <a:ext uri="{FF2B5EF4-FFF2-40B4-BE49-F238E27FC236}">
                    <a16:creationId xmlns:a16="http://schemas.microsoft.com/office/drawing/2014/main" id="{A08C4794-D7D1-4D2A-8DE7-4A326D1E5E38}"/>
                  </a:ext>
                </a:extLst>
              </p:cNvPr>
              <p:cNvSpPr>
                <a:spLocks/>
              </p:cNvSpPr>
              <p:nvPr/>
            </p:nvSpPr>
            <p:spPr bwMode="auto">
              <a:xfrm>
                <a:off x="9320213" y="3328988"/>
                <a:ext cx="1885950" cy="1495425"/>
              </a:xfrm>
              <a:custGeom>
                <a:avLst/>
                <a:gdLst>
                  <a:gd name="T0" fmla="*/ 66 w 178"/>
                  <a:gd name="T1" fmla="*/ 1 h 141"/>
                  <a:gd name="T2" fmla="*/ 20 w 178"/>
                  <a:gd name="T3" fmla="*/ 11 h 141"/>
                  <a:gd name="T4" fmla="*/ 11 w 178"/>
                  <a:gd name="T5" fmla="*/ 0 h 141"/>
                  <a:gd name="T6" fmla="*/ 0 w 178"/>
                  <a:gd name="T7" fmla="*/ 30 h 141"/>
                  <a:gd name="T8" fmla="*/ 32 w 178"/>
                  <a:gd name="T9" fmla="*/ 27 h 141"/>
                  <a:gd name="T10" fmla="*/ 25 w 178"/>
                  <a:gd name="T11" fmla="*/ 18 h 141"/>
                  <a:gd name="T12" fmla="*/ 66 w 178"/>
                  <a:gd name="T13" fmla="*/ 9 h 141"/>
                  <a:gd name="T14" fmla="*/ 170 w 178"/>
                  <a:gd name="T15" fmla="*/ 113 h 141"/>
                  <a:gd name="T16" fmla="*/ 167 w 178"/>
                  <a:gd name="T17" fmla="*/ 139 h 141"/>
                  <a:gd name="T18" fmla="*/ 174 w 178"/>
                  <a:gd name="T19" fmla="*/ 141 h 141"/>
                  <a:gd name="T20" fmla="*/ 178 w 178"/>
                  <a:gd name="T21" fmla="*/ 113 h 141"/>
                  <a:gd name="T22" fmla="*/ 66 w 178"/>
                  <a:gd name="T23" fmla="*/ 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8" h="141">
                    <a:moveTo>
                      <a:pt x="66" y="1"/>
                    </a:moveTo>
                    <a:cubicBezTo>
                      <a:pt x="50" y="1"/>
                      <a:pt x="34" y="5"/>
                      <a:pt x="20" y="11"/>
                    </a:cubicBezTo>
                    <a:cubicBezTo>
                      <a:pt x="11" y="0"/>
                      <a:pt x="11" y="0"/>
                      <a:pt x="11" y="0"/>
                    </a:cubicBezTo>
                    <a:cubicBezTo>
                      <a:pt x="0" y="30"/>
                      <a:pt x="0" y="30"/>
                      <a:pt x="0" y="30"/>
                    </a:cubicBezTo>
                    <a:cubicBezTo>
                      <a:pt x="32" y="27"/>
                      <a:pt x="32" y="27"/>
                      <a:pt x="32" y="27"/>
                    </a:cubicBezTo>
                    <a:cubicBezTo>
                      <a:pt x="25" y="18"/>
                      <a:pt x="25" y="18"/>
                      <a:pt x="25" y="18"/>
                    </a:cubicBezTo>
                    <a:cubicBezTo>
                      <a:pt x="38" y="12"/>
                      <a:pt x="52" y="9"/>
                      <a:pt x="66" y="9"/>
                    </a:cubicBezTo>
                    <a:cubicBezTo>
                      <a:pt x="123" y="9"/>
                      <a:pt x="170" y="56"/>
                      <a:pt x="170" y="113"/>
                    </a:cubicBezTo>
                    <a:cubicBezTo>
                      <a:pt x="170" y="122"/>
                      <a:pt x="169" y="131"/>
                      <a:pt x="167" y="139"/>
                    </a:cubicBezTo>
                    <a:cubicBezTo>
                      <a:pt x="174" y="141"/>
                      <a:pt x="174" y="141"/>
                      <a:pt x="174" y="141"/>
                    </a:cubicBezTo>
                    <a:cubicBezTo>
                      <a:pt x="177" y="132"/>
                      <a:pt x="178" y="122"/>
                      <a:pt x="178" y="113"/>
                    </a:cubicBezTo>
                    <a:cubicBezTo>
                      <a:pt x="178" y="51"/>
                      <a:pt x="128" y="1"/>
                      <a:pt x="6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5" name="Freeform 8">
                <a:extLst>
                  <a:ext uri="{FF2B5EF4-FFF2-40B4-BE49-F238E27FC236}">
                    <a16:creationId xmlns:a16="http://schemas.microsoft.com/office/drawing/2014/main" id="{A1891DD2-B20E-4049-9330-CD0F134014A9}"/>
                  </a:ext>
                </a:extLst>
              </p:cNvPr>
              <p:cNvSpPr>
                <a:spLocks/>
              </p:cNvSpPr>
              <p:nvPr/>
            </p:nvSpPr>
            <p:spPr bwMode="auto">
              <a:xfrm>
                <a:off x="8832851" y="4187825"/>
                <a:ext cx="1906588" cy="1516063"/>
              </a:xfrm>
              <a:custGeom>
                <a:avLst/>
                <a:gdLst>
                  <a:gd name="T0" fmla="*/ 156 w 180"/>
                  <a:gd name="T1" fmla="*/ 125 h 143"/>
                  <a:gd name="T2" fmla="*/ 112 w 180"/>
                  <a:gd name="T3" fmla="*/ 135 h 143"/>
                  <a:gd name="T4" fmla="*/ 8 w 180"/>
                  <a:gd name="T5" fmla="*/ 32 h 143"/>
                  <a:gd name="T6" fmla="*/ 12 w 180"/>
                  <a:gd name="T7" fmla="*/ 3 h 143"/>
                  <a:gd name="T8" fmla="*/ 5 w 180"/>
                  <a:gd name="T9" fmla="*/ 0 h 143"/>
                  <a:gd name="T10" fmla="*/ 0 w 180"/>
                  <a:gd name="T11" fmla="*/ 32 h 143"/>
                  <a:gd name="T12" fmla="*/ 112 w 180"/>
                  <a:gd name="T13" fmla="*/ 143 h 143"/>
                  <a:gd name="T14" fmla="*/ 160 w 180"/>
                  <a:gd name="T15" fmla="*/ 132 h 143"/>
                  <a:gd name="T16" fmla="*/ 167 w 180"/>
                  <a:gd name="T17" fmla="*/ 142 h 143"/>
                  <a:gd name="T18" fmla="*/ 180 w 180"/>
                  <a:gd name="T19" fmla="*/ 113 h 143"/>
                  <a:gd name="T20" fmla="*/ 148 w 180"/>
                  <a:gd name="T21" fmla="*/ 113 h 143"/>
                  <a:gd name="T22" fmla="*/ 156 w 180"/>
                  <a:gd name="T23" fmla="*/ 12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143">
                    <a:moveTo>
                      <a:pt x="156" y="125"/>
                    </a:moveTo>
                    <a:cubicBezTo>
                      <a:pt x="142" y="132"/>
                      <a:pt x="127" y="135"/>
                      <a:pt x="112" y="135"/>
                    </a:cubicBezTo>
                    <a:cubicBezTo>
                      <a:pt x="55" y="135"/>
                      <a:pt x="8" y="89"/>
                      <a:pt x="8" y="32"/>
                    </a:cubicBezTo>
                    <a:cubicBezTo>
                      <a:pt x="8" y="22"/>
                      <a:pt x="9" y="12"/>
                      <a:pt x="12" y="3"/>
                    </a:cubicBezTo>
                    <a:cubicBezTo>
                      <a:pt x="5" y="0"/>
                      <a:pt x="5" y="0"/>
                      <a:pt x="5" y="0"/>
                    </a:cubicBezTo>
                    <a:cubicBezTo>
                      <a:pt x="2" y="10"/>
                      <a:pt x="0" y="21"/>
                      <a:pt x="0" y="32"/>
                    </a:cubicBezTo>
                    <a:cubicBezTo>
                      <a:pt x="0" y="93"/>
                      <a:pt x="50" y="143"/>
                      <a:pt x="112" y="143"/>
                    </a:cubicBezTo>
                    <a:cubicBezTo>
                      <a:pt x="129" y="143"/>
                      <a:pt x="145" y="139"/>
                      <a:pt x="160" y="132"/>
                    </a:cubicBezTo>
                    <a:cubicBezTo>
                      <a:pt x="167" y="142"/>
                      <a:pt x="167" y="142"/>
                      <a:pt x="167" y="142"/>
                    </a:cubicBezTo>
                    <a:cubicBezTo>
                      <a:pt x="180" y="113"/>
                      <a:pt x="180" y="113"/>
                      <a:pt x="180" y="113"/>
                    </a:cubicBezTo>
                    <a:cubicBezTo>
                      <a:pt x="148" y="113"/>
                      <a:pt x="148" y="113"/>
                      <a:pt x="148" y="113"/>
                    </a:cubicBezTo>
                    <a:lnTo>
                      <a:pt x="156"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6" name="Freeform 9">
                <a:extLst>
                  <a:ext uri="{FF2B5EF4-FFF2-40B4-BE49-F238E27FC236}">
                    <a16:creationId xmlns:a16="http://schemas.microsoft.com/office/drawing/2014/main" id="{71B39DB8-D908-4EAB-800B-DC563B77A5FA}"/>
                  </a:ext>
                </a:extLst>
              </p:cNvPr>
              <p:cNvSpPr>
                <a:spLocks/>
              </p:cNvSpPr>
              <p:nvPr/>
            </p:nvSpPr>
            <p:spPr bwMode="auto">
              <a:xfrm>
                <a:off x="9150351" y="3657600"/>
                <a:ext cx="117475" cy="115888"/>
              </a:xfrm>
              <a:custGeom>
                <a:avLst/>
                <a:gdLst>
                  <a:gd name="T0" fmla="*/ 74 w 74"/>
                  <a:gd name="T1" fmla="*/ 40 h 73"/>
                  <a:gd name="T2" fmla="*/ 40 w 74"/>
                  <a:gd name="T3" fmla="*/ 0 h 73"/>
                  <a:gd name="T4" fmla="*/ 0 w 74"/>
                  <a:gd name="T5" fmla="*/ 40 h 73"/>
                  <a:gd name="T6" fmla="*/ 33 w 74"/>
                  <a:gd name="T7" fmla="*/ 73 h 73"/>
                  <a:gd name="T8" fmla="*/ 74 w 74"/>
                  <a:gd name="T9" fmla="*/ 40 h 73"/>
                </a:gdLst>
                <a:ahLst/>
                <a:cxnLst>
                  <a:cxn ang="0">
                    <a:pos x="T0" y="T1"/>
                  </a:cxn>
                  <a:cxn ang="0">
                    <a:pos x="T2" y="T3"/>
                  </a:cxn>
                  <a:cxn ang="0">
                    <a:pos x="T4" y="T5"/>
                  </a:cxn>
                  <a:cxn ang="0">
                    <a:pos x="T6" y="T7"/>
                  </a:cxn>
                  <a:cxn ang="0">
                    <a:pos x="T8" y="T9"/>
                  </a:cxn>
                </a:cxnLst>
                <a:rect l="0" t="0" r="r" b="b"/>
                <a:pathLst>
                  <a:path w="74" h="73">
                    <a:moveTo>
                      <a:pt x="74" y="40"/>
                    </a:moveTo>
                    <a:lnTo>
                      <a:pt x="40" y="0"/>
                    </a:lnTo>
                    <a:lnTo>
                      <a:pt x="0" y="40"/>
                    </a:lnTo>
                    <a:lnTo>
                      <a:pt x="33" y="73"/>
                    </a:lnTo>
                    <a:lnTo>
                      <a:pt x="74"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7" name="Freeform 10">
                <a:extLst>
                  <a:ext uri="{FF2B5EF4-FFF2-40B4-BE49-F238E27FC236}">
                    <a16:creationId xmlns:a16="http://schemas.microsoft.com/office/drawing/2014/main" id="{66A14B23-BCA0-4B2E-8CA3-373DDC34DBA5}"/>
                  </a:ext>
                </a:extLst>
              </p:cNvPr>
              <p:cNvSpPr>
                <a:spLocks/>
              </p:cNvSpPr>
              <p:nvPr/>
            </p:nvSpPr>
            <p:spPr bwMode="auto">
              <a:xfrm>
                <a:off x="9012238" y="3827463"/>
                <a:ext cx="117475" cy="127000"/>
              </a:xfrm>
              <a:custGeom>
                <a:avLst/>
                <a:gdLst>
                  <a:gd name="T0" fmla="*/ 74 w 74"/>
                  <a:gd name="T1" fmla="*/ 33 h 80"/>
                  <a:gd name="T2" fmla="*/ 27 w 74"/>
                  <a:gd name="T3" fmla="*/ 0 h 80"/>
                  <a:gd name="T4" fmla="*/ 0 w 74"/>
                  <a:gd name="T5" fmla="*/ 47 h 80"/>
                  <a:gd name="T6" fmla="*/ 40 w 74"/>
                  <a:gd name="T7" fmla="*/ 80 h 80"/>
                  <a:gd name="T8" fmla="*/ 74 w 74"/>
                  <a:gd name="T9" fmla="*/ 33 h 80"/>
                </a:gdLst>
                <a:ahLst/>
                <a:cxnLst>
                  <a:cxn ang="0">
                    <a:pos x="T0" y="T1"/>
                  </a:cxn>
                  <a:cxn ang="0">
                    <a:pos x="T2" y="T3"/>
                  </a:cxn>
                  <a:cxn ang="0">
                    <a:pos x="T4" y="T5"/>
                  </a:cxn>
                  <a:cxn ang="0">
                    <a:pos x="T6" y="T7"/>
                  </a:cxn>
                  <a:cxn ang="0">
                    <a:pos x="T8" y="T9"/>
                  </a:cxn>
                </a:cxnLst>
                <a:rect l="0" t="0" r="r" b="b"/>
                <a:pathLst>
                  <a:path w="74" h="80">
                    <a:moveTo>
                      <a:pt x="74" y="33"/>
                    </a:moveTo>
                    <a:lnTo>
                      <a:pt x="27" y="0"/>
                    </a:lnTo>
                    <a:lnTo>
                      <a:pt x="0" y="47"/>
                    </a:lnTo>
                    <a:lnTo>
                      <a:pt x="40" y="80"/>
                    </a:lnTo>
                    <a:lnTo>
                      <a:pt x="74"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8" name="Freeform 11">
                <a:extLst>
                  <a:ext uri="{FF2B5EF4-FFF2-40B4-BE49-F238E27FC236}">
                    <a16:creationId xmlns:a16="http://schemas.microsoft.com/office/drawing/2014/main" id="{7A0663E5-C490-49B4-9B23-097B75656018}"/>
                  </a:ext>
                </a:extLst>
              </p:cNvPr>
              <p:cNvSpPr>
                <a:spLocks/>
              </p:cNvSpPr>
              <p:nvPr/>
            </p:nvSpPr>
            <p:spPr bwMode="auto">
              <a:xfrm>
                <a:off x="8907463" y="4029075"/>
                <a:ext cx="115888" cy="115888"/>
              </a:xfrm>
              <a:custGeom>
                <a:avLst/>
                <a:gdLst>
                  <a:gd name="T0" fmla="*/ 73 w 73"/>
                  <a:gd name="T1" fmla="*/ 20 h 73"/>
                  <a:gd name="T2" fmla="*/ 20 w 73"/>
                  <a:gd name="T3" fmla="*/ 0 h 73"/>
                  <a:gd name="T4" fmla="*/ 0 w 73"/>
                  <a:gd name="T5" fmla="*/ 53 h 73"/>
                  <a:gd name="T6" fmla="*/ 46 w 73"/>
                  <a:gd name="T7" fmla="*/ 73 h 73"/>
                  <a:gd name="T8" fmla="*/ 73 w 73"/>
                  <a:gd name="T9" fmla="*/ 20 h 73"/>
                </a:gdLst>
                <a:ahLst/>
                <a:cxnLst>
                  <a:cxn ang="0">
                    <a:pos x="T0" y="T1"/>
                  </a:cxn>
                  <a:cxn ang="0">
                    <a:pos x="T2" y="T3"/>
                  </a:cxn>
                  <a:cxn ang="0">
                    <a:pos x="T4" y="T5"/>
                  </a:cxn>
                  <a:cxn ang="0">
                    <a:pos x="T6" y="T7"/>
                  </a:cxn>
                  <a:cxn ang="0">
                    <a:pos x="T8" y="T9"/>
                  </a:cxn>
                </a:cxnLst>
                <a:rect l="0" t="0" r="r" b="b"/>
                <a:pathLst>
                  <a:path w="73" h="73">
                    <a:moveTo>
                      <a:pt x="73" y="20"/>
                    </a:moveTo>
                    <a:lnTo>
                      <a:pt x="20" y="0"/>
                    </a:lnTo>
                    <a:lnTo>
                      <a:pt x="0" y="53"/>
                    </a:lnTo>
                    <a:lnTo>
                      <a:pt x="46" y="73"/>
                    </a:lnTo>
                    <a:lnTo>
                      <a:pt x="7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9" name="Freeform 12">
                <a:extLst>
                  <a:ext uri="{FF2B5EF4-FFF2-40B4-BE49-F238E27FC236}">
                    <a16:creationId xmlns:a16="http://schemas.microsoft.com/office/drawing/2014/main" id="{4059280B-EA53-4184-A6DF-7D97C735DC77}"/>
                  </a:ext>
                </a:extLst>
              </p:cNvPr>
              <p:cNvSpPr>
                <a:spLocks/>
              </p:cNvSpPr>
              <p:nvPr/>
            </p:nvSpPr>
            <p:spPr bwMode="auto">
              <a:xfrm>
                <a:off x="10771188" y="5268913"/>
                <a:ext cx="117475" cy="117475"/>
              </a:xfrm>
              <a:custGeom>
                <a:avLst/>
                <a:gdLst>
                  <a:gd name="T0" fmla="*/ 0 w 74"/>
                  <a:gd name="T1" fmla="*/ 40 h 74"/>
                  <a:gd name="T2" fmla="*/ 34 w 74"/>
                  <a:gd name="T3" fmla="*/ 74 h 74"/>
                  <a:gd name="T4" fmla="*/ 74 w 74"/>
                  <a:gd name="T5" fmla="*/ 34 h 74"/>
                  <a:gd name="T6" fmla="*/ 40 w 74"/>
                  <a:gd name="T7" fmla="*/ 0 h 74"/>
                  <a:gd name="T8" fmla="*/ 0 w 74"/>
                  <a:gd name="T9" fmla="*/ 40 h 74"/>
                </a:gdLst>
                <a:ahLst/>
                <a:cxnLst>
                  <a:cxn ang="0">
                    <a:pos x="T0" y="T1"/>
                  </a:cxn>
                  <a:cxn ang="0">
                    <a:pos x="T2" y="T3"/>
                  </a:cxn>
                  <a:cxn ang="0">
                    <a:pos x="T4" y="T5"/>
                  </a:cxn>
                  <a:cxn ang="0">
                    <a:pos x="T6" y="T7"/>
                  </a:cxn>
                  <a:cxn ang="0">
                    <a:pos x="T8" y="T9"/>
                  </a:cxn>
                </a:cxnLst>
                <a:rect l="0" t="0" r="r" b="b"/>
                <a:pathLst>
                  <a:path w="74" h="74">
                    <a:moveTo>
                      <a:pt x="0" y="40"/>
                    </a:moveTo>
                    <a:lnTo>
                      <a:pt x="34" y="74"/>
                    </a:lnTo>
                    <a:lnTo>
                      <a:pt x="74" y="34"/>
                    </a:lnTo>
                    <a:lnTo>
                      <a:pt x="40" y="0"/>
                    </a:lnTo>
                    <a:lnTo>
                      <a:pt x="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30" name="Freeform 13">
                <a:extLst>
                  <a:ext uri="{FF2B5EF4-FFF2-40B4-BE49-F238E27FC236}">
                    <a16:creationId xmlns:a16="http://schemas.microsoft.com/office/drawing/2014/main" id="{4A334761-BCD9-4426-B900-AA23C22D5760}"/>
                  </a:ext>
                </a:extLst>
              </p:cNvPr>
              <p:cNvSpPr>
                <a:spLocks/>
              </p:cNvSpPr>
              <p:nvPr/>
            </p:nvSpPr>
            <p:spPr bwMode="auto">
              <a:xfrm>
                <a:off x="10909301" y="5099050"/>
                <a:ext cx="117475" cy="117475"/>
              </a:xfrm>
              <a:custGeom>
                <a:avLst/>
                <a:gdLst>
                  <a:gd name="T0" fmla="*/ 0 w 74"/>
                  <a:gd name="T1" fmla="*/ 47 h 74"/>
                  <a:gd name="T2" fmla="*/ 47 w 74"/>
                  <a:gd name="T3" fmla="*/ 74 h 74"/>
                  <a:gd name="T4" fmla="*/ 74 w 74"/>
                  <a:gd name="T5" fmla="*/ 27 h 74"/>
                  <a:gd name="T6" fmla="*/ 33 w 74"/>
                  <a:gd name="T7" fmla="*/ 0 h 74"/>
                  <a:gd name="T8" fmla="*/ 0 w 74"/>
                  <a:gd name="T9" fmla="*/ 47 h 74"/>
                </a:gdLst>
                <a:ahLst/>
                <a:cxnLst>
                  <a:cxn ang="0">
                    <a:pos x="T0" y="T1"/>
                  </a:cxn>
                  <a:cxn ang="0">
                    <a:pos x="T2" y="T3"/>
                  </a:cxn>
                  <a:cxn ang="0">
                    <a:pos x="T4" y="T5"/>
                  </a:cxn>
                  <a:cxn ang="0">
                    <a:pos x="T6" y="T7"/>
                  </a:cxn>
                  <a:cxn ang="0">
                    <a:pos x="T8" y="T9"/>
                  </a:cxn>
                </a:cxnLst>
                <a:rect l="0" t="0" r="r" b="b"/>
                <a:pathLst>
                  <a:path w="74" h="74">
                    <a:moveTo>
                      <a:pt x="0" y="47"/>
                    </a:moveTo>
                    <a:lnTo>
                      <a:pt x="47" y="74"/>
                    </a:lnTo>
                    <a:lnTo>
                      <a:pt x="74" y="27"/>
                    </a:lnTo>
                    <a:lnTo>
                      <a:pt x="33" y="0"/>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31" name="Freeform 14">
                <a:extLst>
                  <a:ext uri="{FF2B5EF4-FFF2-40B4-BE49-F238E27FC236}">
                    <a16:creationId xmlns:a16="http://schemas.microsoft.com/office/drawing/2014/main" id="{CDB46648-4FF7-4F57-9FD1-836BE4A9A129}"/>
                  </a:ext>
                </a:extLst>
              </p:cNvPr>
              <p:cNvSpPr>
                <a:spLocks/>
              </p:cNvSpPr>
              <p:nvPr/>
            </p:nvSpPr>
            <p:spPr bwMode="auto">
              <a:xfrm>
                <a:off x="11015663" y="4897438"/>
                <a:ext cx="115888" cy="117475"/>
              </a:xfrm>
              <a:custGeom>
                <a:avLst/>
                <a:gdLst>
                  <a:gd name="T0" fmla="*/ 0 w 73"/>
                  <a:gd name="T1" fmla="*/ 54 h 74"/>
                  <a:gd name="T2" fmla="*/ 53 w 73"/>
                  <a:gd name="T3" fmla="*/ 74 h 74"/>
                  <a:gd name="T4" fmla="*/ 73 w 73"/>
                  <a:gd name="T5" fmla="*/ 20 h 74"/>
                  <a:gd name="T6" fmla="*/ 27 w 73"/>
                  <a:gd name="T7" fmla="*/ 0 h 74"/>
                  <a:gd name="T8" fmla="*/ 0 w 73"/>
                  <a:gd name="T9" fmla="*/ 54 h 74"/>
                </a:gdLst>
                <a:ahLst/>
                <a:cxnLst>
                  <a:cxn ang="0">
                    <a:pos x="T0" y="T1"/>
                  </a:cxn>
                  <a:cxn ang="0">
                    <a:pos x="T2" y="T3"/>
                  </a:cxn>
                  <a:cxn ang="0">
                    <a:pos x="T4" y="T5"/>
                  </a:cxn>
                  <a:cxn ang="0">
                    <a:pos x="T6" y="T7"/>
                  </a:cxn>
                  <a:cxn ang="0">
                    <a:pos x="T8" y="T9"/>
                  </a:cxn>
                </a:cxnLst>
                <a:rect l="0" t="0" r="r" b="b"/>
                <a:pathLst>
                  <a:path w="73" h="74">
                    <a:moveTo>
                      <a:pt x="0" y="54"/>
                    </a:moveTo>
                    <a:lnTo>
                      <a:pt x="53" y="74"/>
                    </a:lnTo>
                    <a:lnTo>
                      <a:pt x="73" y="20"/>
                    </a:lnTo>
                    <a:lnTo>
                      <a:pt x="27" y="0"/>
                    </a:lnTo>
                    <a:lnTo>
                      <a:pt x="0"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grpSp>
      </p:grpSp>
      <p:sp>
        <p:nvSpPr>
          <p:cNvPr id="32" name="Oval 31">
            <a:extLst>
              <a:ext uri="{FF2B5EF4-FFF2-40B4-BE49-F238E27FC236}">
                <a16:creationId xmlns:a16="http://schemas.microsoft.com/office/drawing/2014/main" id="{4BDBA648-6CBB-4303-B39B-19D0177D2BB0}"/>
              </a:ext>
            </a:extLst>
          </p:cNvPr>
          <p:cNvSpPr/>
          <p:nvPr userDrawn="1"/>
        </p:nvSpPr>
        <p:spPr>
          <a:xfrm>
            <a:off x="1436983" y="3177380"/>
            <a:ext cx="1614485" cy="15899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a:ea typeface="+mn-ea"/>
              <a:cs typeface="+mn-cs"/>
            </a:endParaRPr>
          </a:p>
        </p:txBody>
      </p:sp>
      <p:grpSp>
        <p:nvGrpSpPr>
          <p:cNvPr id="33" name="Group 32">
            <a:extLst>
              <a:ext uri="{FF2B5EF4-FFF2-40B4-BE49-F238E27FC236}">
                <a16:creationId xmlns:a16="http://schemas.microsoft.com/office/drawing/2014/main" id="{9B565EC7-CAC7-4EC4-8174-BB93167D38BE}"/>
              </a:ext>
            </a:extLst>
          </p:cNvPr>
          <p:cNvGrpSpPr/>
          <p:nvPr userDrawn="1"/>
        </p:nvGrpSpPr>
        <p:grpSpPr>
          <a:xfrm>
            <a:off x="1566571" y="3298557"/>
            <a:ext cx="1349463" cy="1350366"/>
            <a:chOff x="12878616" y="3084266"/>
            <a:chExt cx="2852416" cy="2854324"/>
          </a:xfrm>
          <a:solidFill>
            <a:schemeClr val="accent3"/>
          </a:solidFill>
        </p:grpSpPr>
        <p:sp>
          <p:nvSpPr>
            <p:cNvPr id="34" name="Freeform 5">
              <a:extLst>
                <a:ext uri="{FF2B5EF4-FFF2-40B4-BE49-F238E27FC236}">
                  <a16:creationId xmlns:a16="http://schemas.microsoft.com/office/drawing/2014/main" id="{E57B4D81-8C77-4745-B653-5A4680256F83}"/>
                </a:ext>
              </a:extLst>
            </p:cNvPr>
            <p:cNvSpPr>
              <a:spLocks/>
            </p:cNvSpPr>
            <p:nvPr/>
          </p:nvSpPr>
          <p:spPr bwMode="auto">
            <a:xfrm>
              <a:off x="13464362" y="3084266"/>
              <a:ext cx="2266670" cy="1797308"/>
            </a:xfrm>
            <a:custGeom>
              <a:avLst/>
              <a:gdLst>
                <a:gd name="T0" fmla="*/ 66 w 178"/>
                <a:gd name="T1" fmla="*/ 1 h 141"/>
                <a:gd name="T2" fmla="*/ 20 w 178"/>
                <a:gd name="T3" fmla="*/ 11 h 141"/>
                <a:gd name="T4" fmla="*/ 11 w 178"/>
                <a:gd name="T5" fmla="*/ 0 h 141"/>
                <a:gd name="T6" fmla="*/ 0 w 178"/>
                <a:gd name="T7" fmla="*/ 30 h 141"/>
                <a:gd name="T8" fmla="*/ 32 w 178"/>
                <a:gd name="T9" fmla="*/ 27 h 141"/>
                <a:gd name="T10" fmla="*/ 25 w 178"/>
                <a:gd name="T11" fmla="*/ 18 h 141"/>
                <a:gd name="T12" fmla="*/ 66 w 178"/>
                <a:gd name="T13" fmla="*/ 9 h 141"/>
                <a:gd name="T14" fmla="*/ 170 w 178"/>
                <a:gd name="T15" fmla="*/ 113 h 141"/>
                <a:gd name="T16" fmla="*/ 167 w 178"/>
                <a:gd name="T17" fmla="*/ 139 h 141"/>
                <a:gd name="T18" fmla="*/ 174 w 178"/>
                <a:gd name="T19" fmla="*/ 141 h 141"/>
                <a:gd name="T20" fmla="*/ 178 w 178"/>
                <a:gd name="T21" fmla="*/ 113 h 141"/>
                <a:gd name="T22" fmla="*/ 66 w 178"/>
                <a:gd name="T23" fmla="*/ 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8" h="141">
                  <a:moveTo>
                    <a:pt x="66" y="1"/>
                  </a:moveTo>
                  <a:cubicBezTo>
                    <a:pt x="50" y="1"/>
                    <a:pt x="34" y="5"/>
                    <a:pt x="20" y="11"/>
                  </a:cubicBezTo>
                  <a:cubicBezTo>
                    <a:pt x="11" y="0"/>
                    <a:pt x="11" y="0"/>
                    <a:pt x="11" y="0"/>
                  </a:cubicBezTo>
                  <a:cubicBezTo>
                    <a:pt x="0" y="30"/>
                    <a:pt x="0" y="30"/>
                    <a:pt x="0" y="30"/>
                  </a:cubicBezTo>
                  <a:cubicBezTo>
                    <a:pt x="32" y="27"/>
                    <a:pt x="32" y="27"/>
                    <a:pt x="32" y="27"/>
                  </a:cubicBezTo>
                  <a:cubicBezTo>
                    <a:pt x="25" y="18"/>
                    <a:pt x="25" y="18"/>
                    <a:pt x="25" y="18"/>
                  </a:cubicBezTo>
                  <a:cubicBezTo>
                    <a:pt x="38" y="12"/>
                    <a:pt x="52" y="9"/>
                    <a:pt x="66" y="9"/>
                  </a:cubicBezTo>
                  <a:cubicBezTo>
                    <a:pt x="123" y="9"/>
                    <a:pt x="170" y="56"/>
                    <a:pt x="170" y="113"/>
                  </a:cubicBezTo>
                  <a:cubicBezTo>
                    <a:pt x="170" y="122"/>
                    <a:pt x="169" y="131"/>
                    <a:pt x="167" y="139"/>
                  </a:cubicBezTo>
                  <a:cubicBezTo>
                    <a:pt x="174" y="141"/>
                    <a:pt x="174" y="141"/>
                    <a:pt x="174" y="141"/>
                  </a:cubicBezTo>
                  <a:cubicBezTo>
                    <a:pt x="177" y="132"/>
                    <a:pt x="178" y="122"/>
                    <a:pt x="178" y="113"/>
                  </a:cubicBezTo>
                  <a:cubicBezTo>
                    <a:pt x="178" y="51"/>
                    <a:pt x="128" y="1"/>
                    <a:pt x="6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35" name="Freeform 8">
              <a:extLst>
                <a:ext uri="{FF2B5EF4-FFF2-40B4-BE49-F238E27FC236}">
                  <a16:creationId xmlns:a16="http://schemas.microsoft.com/office/drawing/2014/main" id="{BB1B7326-7AA2-4C93-9C20-00D6374936FD}"/>
                </a:ext>
              </a:extLst>
            </p:cNvPr>
            <p:cNvSpPr>
              <a:spLocks/>
            </p:cNvSpPr>
            <p:nvPr/>
          </p:nvSpPr>
          <p:spPr bwMode="auto">
            <a:xfrm>
              <a:off x="12878616" y="4116477"/>
              <a:ext cx="2291474" cy="1822113"/>
            </a:xfrm>
            <a:custGeom>
              <a:avLst/>
              <a:gdLst>
                <a:gd name="T0" fmla="*/ 156 w 180"/>
                <a:gd name="T1" fmla="*/ 125 h 143"/>
                <a:gd name="T2" fmla="*/ 112 w 180"/>
                <a:gd name="T3" fmla="*/ 135 h 143"/>
                <a:gd name="T4" fmla="*/ 8 w 180"/>
                <a:gd name="T5" fmla="*/ 32 h 143"/>
                <a:gd name="T6" fmla="*/ 12 w 180"/>
                <a:gd name="T7" fmla="*/ 3 h 143"/>
                <a:gd name="T8" fmla="*/ 5 w 180"/>
                <a:gd name="T9" fmla="*/ 0 h 143"/>
                <a:gd name="T10" fmla="*/ 0 w 180"/>
                <a:gd name="T11" fmla="*/ 32 h 143"/>
                <a:gd name="T12" fmla="*/ 112 w 180"/>
                <a:gd name="T13" fmla="*/ 143 h 143"/>
                <a:gd name="T14" fmla="*/ 160 w 180"/>
                <a:gd name="T15" fmla="*/ 132 h 143"/>
                <a:gd name="T16" fmla="*/ 167 w 180"/>
                <a:gd name="T17" fmla="*/ 142 h 143"/>
                <a:gd name="T18" fmla="*/ 180 w 180"/>
                <a:gd name="T19" fmla="*/ 113 h 143"/>
                <a:gd name="T20" fmla="*/ 148 w 180"/>
                <a:gd name="T21" fmla="*/ 113 h 143"/>
                <a:gd name="T22" fmla="*/ 156 w 180"/>
                <a:gd name="T23" fmla="*/ 12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143">
                  <a:moveTo>
                    <a:pt x="156" y="125"/>
                  </a:moveTo>
                  <a:cubicBezTo>
                    <a:pt x="142" y="132"/>
                    <a:pt x="127" y="135"/>
                    <a:pt x="112" y="135"/>
                  </a:cubicBezTo>
                  <a:cubicBezTo>
                    <a:pt x="55" y="135"/>
                    <a:pt x="8" y="89"/>
                    <a:pt x="8" y="32"/>
                  </a:cubicBezTo>
                  <a:cubicBezTo>
                    <a:pt x="8" y="22"/>
                    <a:pt x="9" y="12"/>
                    <a:pt x="12" y="3"/>
                  </a:cubicBezTo>
                  <a:cubicBezTo>
                    <a:pt x="5" y="0"/>
                    <a:pt x="5" y="0"/>
                    <a:pt x="5" y="0"/>
                  </a:cubicBezTo>
                  <a:cubicBezTo>
                    <a:pt x="2" y="10"/>
                    <a:pt x="0" y="21"/>
                    <a:pt x="0" y="32"/>
                  </a:cubicBezTo>
                  <a:cubicBezTo>
                    <a:pt x="0" y="93"/>
                    <a:pt x="50" y="143"/>
                    <a:pt x="112" y="143"/>
                  </a:cubicBezTo>
                  <a:cubicBezTo>
                    <a:pt x="129" y="143"/>
                    <a:pt x="145" y="139"/>
                    <a:pt x="160" y="132"/>
                  </a:cubicBezTo>
                  <a:cubicBezTo>
                    <a:pt x="167" y="142"/>
                    <a:pt x="167" y="142"/>
                    <a:pt x="167" y="142"/>
                  </a:cubicBezTo>
                  <a:cubicBezTo>
                    <a:pt x="180" y="113"/>
                    <a:pt x="180" y="113"/>
                    <a:pt x="180" y="113"/>
                  </a:cubicBezTo>
                  <a:cubicBezTo>
                    <a:pt x="148" y="113"/>
                    <a:pt x="148" y="113"/>
                    <a:pt x="148" y="113"/>
                  </a:cubicBezTo>
                  <a:lnTo>
                    <a:pt x="156"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36" name="Freeform 9">
              <a:extLst>
                <a:ext uri="{FF2B5EF4-FFF2-40B4-BE49-F238E27FC236}">
                  <a16:creationId xmlns:a16="http://schemas.microsoft.com/office/drawing/2014/main" id="{2CC8D334-7029-4BA2-99A2-4215F083E857}"/>
                </a:ext>
              </a:extLst>
            </p:cNvPr>
            <p:cNvSpPr>
              <a:spLocks/>
            </p:cNvSpPr>
            <p:nvPr/>
          </p:nvSpPr>
          <p:spPr bwMode="auto">
            <a:xfrm>
              <a:off x="13260210" y="3479215"/>
              <a:ext cx="141190" cy="139282"/>
            </a:xfrm>
            <a:custGeom>
              <a:avLst/>
              <a:gdLst>
                <a:gd name="T0" fmla="*/ 74 w 74"/>
                <a:gd name="T1" fmla="*/ 40 h 73"/>
                <a:gd name="T2" fmla="*/ 40 w 74"/>
                <a:gd name="T3" fmla="*/ 0 h 73"/>
                <a:gd name="T4" fmla="*/ 0 w 74"/>
                <a:gd name="T5" fmla="*/ 40 h 73"/>
                <a:gd name="T6" fmla="*/ 33 w 74"/>
                <a:gd name="T7" fmla="*/ 73 h 73"/>
                <a:gd name="T8" fmla="*/ 74 w 74"/>
                <a:gd name="T9" fmla="*/ 40 h 73"/>
              </a:gdLst>
              <a:ahLst/>
              <a:cxnLst>
                <a:cxn ang="0">
                  <a:pos x="T0" y="T1"/>
                </a:cxn>
                <a:cxn ang="0">
                  <a:pos x="T2" y="T3"/>
                </a:cxn>
                <a:cxn ang="0">
                  <a:pos x="T4" y="T5"/>
                </a:cxn>
                <a:cxn ang="0">
                  <a:pos x="T6" y="T7"/>
                </a:cxn>
                <a:cxn ang="0">
                  <a:pos x="T8" y="T9"/>
                </a:cxn>
              </a:cxnLst>
              <a:rect l="0" t="0" r="r" b="b"/>
              <a:pathLst>
                <a:path w="74" h="73">
                  <a:moveTo>
                    <a:pt x="74" y="40"/>
                  </a:moveTo>
                  <a:lnTo>
                    <a:pt x="40" y="0"/>
                  </a:lnTo>
                  <a:lnTo>
                    <a:pt x="0" y="40"/>
                  </a:lnTo>
                  <a:lnTo>
                    <a:pt x="33" y="73"/>
                  </a:lnTo>
                  <a:lnTo>
                    <a:pt x="74"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37" name="Freeform 10">
              <a:extLst>
                <a:ext uri="{FF2B5EF4-FFF2-40B4-BE49-F238E27FC236}">
                  <a16:creationId xmlns:a16="http://schemas.microsoft.com/office/drawing/2014/main" id="{0E69943B-5E38-49DC-9CFD-9AF961221218}"/>
                </a:ext>
              </a:extLst>
            </p:cNvPr>
            <p:cNvSpPr>
              <a:spLocks/>
            </p:cNvSpPr>
            <p:nvPr/>
          </p:nvSpPr>
          <p:spPr bwMode="auto">
            <a:xfrm>
              <a:off x="13094216" y="3683369"/>
              <a:ext cx="141190" cy="152638"/>
            </a:xfrm>
            <a:custGeom>
              <a:avLst/>
              <a:gdLst>
                <a:gd name="T0" fmla="*/ 74 w 74"/>
                <a:gd name="T1" fmla="*/ 33 h 80"/>
                <a:gd name="T2" fmla="*/ 27 w 74"/>
                <a:gd name="T3" fmla="*/ 0 h 80"/>
                <a:gd name="T4" fmla="*/ 0 w 74"/>
                <a:gd name="T5" fmla="*/ 47 h 80"/>
                <a:gd name="T6" fmla="*/ 40 w 74"/>
                <a:gd name="T7" fmla="*/ 80 h 80"/>
                <a:gd name="T8" fmla="*/ 74 w 74"/>
                <a:gd name="T9" fmla="*/ 33 h 80"/>
              </a:gdLst>
              <a:ahLst/>
              <a:cxnLst>
                <a:cxn ang="0">
                  <a:pos x="T0" y="T1"/>
                </a:cxn>
                <a:cxn ang="0">
                  <a:pos x="T2" y="T3"/>
                </a:cxn>
                <a:cxn ang="0">
                  <a:pos x="T4" y="T5"/>
                </a:cxn>
                <a:cxn ang="0">
                  <a:pos x="T6" y="T7"/>
                </a:cxn>
                <a:cxn ang="0">
                  <a:pos x="T8" y="T9"/>
                </a:cxn>
              </a:cxnLst>
              <a:rect l="0" t="0" r="r" b="b"/>
              <a:pathLst>
                <a:path w="74" h="80">
                  <a:moveTo>
                    <a:pt x="74" y="33"/>
                  </a:moveTo>
                  <a:lnTo>
                    <a:pt x="27" y="0"/>
                  </a:lnTo>
                  <a:lnTo>
                    <a:pt x="0" y="47"/>
                  </a:lnTo>
                  <a:lnTo>
                    <a:pt x="40" y="80"/>
                  </a:lnTo>
                  <a:lnTo>
                    <a:pt x="74"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38" name="Freeform 11">
              <a:extLst>
                <a:ext uri="{FF2B5EF4-FFF2-40B4-BE49-F238E27FC236}">
                  <a16:creationId xmlns:a16="http://schemas.microsoft.com/office/drawing/2014/main" id="{B5B4E0C0-39D4-4A77-80F2-D9DBA703B3F4}"/>
                </a:ext>
              </a:extLst>
            </p:cNvPr>
            <p:cNvSpPr>
              <a:spLocks/>
            </p:cNvSpPr>
            <p:nvPr/>
          </p:nvSpPr>
          <p:spPr bwMode="auto">
            <a:xfrm>
              <a:off x="12968290" y="3925680"/>
              <a:ext cx="139282" cy="139282"/>
            </a:xfrm>
            <a:custGeom>
              <a:avLst/>
              <a:gdLst>
                <a:gd name="T0" fmla="*/ 73 w 73"/>
                <a:gd name="T1" fmla="*/ 20 h 73"/>
                <a:gd name="T2" fmla="*/ 20 w 73"/>
                <a:gd name="T3" fmla="*/ 0 h 73"/>
                <a:gd name="T4" fmla="*/ 0 w 73"/>
                <a:gd name="T5" fmla="*/ 53 h 73"/>
                <a:gd name="T6" fmla="*/ 46 w 73"/>
                <a:gd name="T7" fmla="*/ 73 h 73"/>
                <a:gd name="T8" fmla="*/ 73 w 73"/>
                <a:gd name="T9" fmla="*/ 20 h 73"/>
              </a:gdLst>
              <a:ahLst/>
              <a:cxnLst>
                <a:cxn ang="0">
                  <a:pos x="T0" y="T1"/>
                </a:cxn>
                <a:cxn ang="0">
                  <a:pos x="T2" y="T3"/>
                </a:cxn>
                <a:cxn ang="0">
                  <a:pos x="T4" y="T5"/>
                </a:cxn>
                <a:cxn ang="0">
                  <a:pos x="T6" y="T7"/>
                </a:cxn>
                <a:cxn ang="0">
                  <a:pos x="T8" y="T9"/>
                </a:cxn>
              </a:cxnLst>
              <a:rect l="0" t="0" r="r" b="b"/>
              <a:pathLst>
                <a:path w="73" h="73">
                  <a:moveTo>
                    <a:pt x="73" y="20"/>
                  </a:moveTo>
                  <a:lnTo>
                    <a:pt x="20" y="0"/>
                  </a:lnTo>
                  <a:lnTo>
                    <a:pt x="0" y="53"/>
                  </a:lnTo>
                  <a:lnTo>
                    <a:pt x="46" y="73"/>
                  </a:lnTo>
                  <a:lnTo>
                    <a:pt x="7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39" name="Freeform 12">
              <a:extLst>
                <a:ext uri="{FF2B5EF4-FFF2-40B4-BE49-F238E27FC236}">
                  <a16:creationId xmlns:a16="http://schemas.microsoft.com/office/drawing/2014/main" id="{D6855C6E-B534-403D-AAAC-752300832A19}"/>
                </a:ext>
              </a:extLst>
            </p:cNvPr>
            <p:cNvSpPr>
              <a:spLocks/>
            </p:cNvSpPr>
            <p:nvPr/>
          </p:nvSpPr>
          <p:spPr bwMode="auto">
            <a:xfrm>
              <a:off x="15208248" y="5415806"/>
              <a:ext cx="141190" cy="141190"/>
            </a:xfrm>
            <a:custGeom>
              <a:avLst/>
              <a:gdLst>
                <a:gd name="T0" fmla="*/ 0 w 74"/>
                <a:gd name="T1" fmla="*/ 40 h 74"/>
                <a:gd name="T2" fmla="*/ 34 w 74"/>
                <a:gd name="T3" fmla="*/ 74 h 74"/>
                <a:gd name="T4" fmla="*/ 74 w 74"/>
                <a:gd name="T5" fmla="*/ 34 h 74"/>
                <a:gd name="T6" fmla="*/ 40 w 74"/>
                <a:gd name="T7" fmla="*/ 0 h 74"/>
                <a:gd name="T8" fmla="*/ 0 w 74"/>
                <a:gd name="T9" fmla="*/ 40 h 74"/>
              </a:gdLst>
              <a:ahLst/>
              <a:cxnLst>
                <a:cxn ang="0">
                  <a:pos x="T0" y="T1"/>
                </a:cxn>
                <a:cxn ang="0">
                  <a:pos x="T2" y="T3"/>
                </a:cxn>
                <a:cxn ang="0">
                  <a:pos x="T4" y="T5"/>
                </a:cxn>
                <a:cxn ang="0">
                  <a:pos x="T6" y="T7"/>
                </a:cxn>
                <a:cxn ang="0">
                  <a:pos x="T8" y="T9"/>
                </a:cxn>
              </a:cxnLst>
              <a:rect l="0" t="0" r="r" b="b"/>
              <a:pathLst>
                <a:path w="74" h="74">
                  <a:moveTo>
                    <a:pt x="0" y="40"/>
                  </a:moveTo>
                  <a:lnTo>
                    <a:pt x="34" y="74"/>
                  </a:lnTo>
                  <a:lnTo>
                    <a:pt x="74" y="34"/>
                  </a:lnTo>
                  <a:lnTo>
                    <a:pt x="40" y="0"/>
                  </a:lnTo>
                  <a:lnTo>
                    <a:pt x="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40" name="Freeform 13">
              <a:extLst>
                <a:ext uri="{FF2B5EF4-FFF2-40B4-BE49-F238E27FC236}">
                  <a16:creationId xmlns:a16="http://schemas.microsoft.com/office/drawing/2014/main" id="{C4C9CA4F-C07A-449B-9B3F-6E7E64E31E9B}"/>
                </a:ext>
              </a:extLst>
            </p:cNvPr>
            <p:cNvSpPr>
              <a:spLocks/>
            </p:cNvSpPr>
            <p:nvPr/>
          </p:nvSpPr>
          <p:spPr bwMode="auto">
            <a:xfrm>
              <a:off x="15374242" y="5211653"/>
              <a:ext cx="141190" cy="141190"/>
            </a:xfrm>
            <a:custGeom>
              <a:avLst/>
              <a:gdLst>
                <a:gd name="T0" fmla="*/ 0 w 74"/>
                <a:gd name="T1" fmla="*/ 47 h 74"/>
                <a:gd name="T2" fmla="*/ 47 w 74"/>
                <a:gd name="T3" fmla="*/ 74 h 74"/>
                <a:gd name="T4" fmla="*/ 74 w 74"/>
                <a:gd name="T5" fmla="*/ 27 h 74"/>
                <a:gd name="T6" fmla="*/ 33 w 74"/>
                <a:gd name="T7" fmla="*/ 0 h 74"/>
                <a:gd name="T8" fmla="*/ 0 w 74"/>
                <a:gd name="T9" fmla="*/ 47 h 74"/>
              </a:gdLst>
              <a:ahLst/>
              <a:cxnLst>
                <a:cxn ang="0">
                  <a:pos x="T0" y="T1"/>
                </a:cxn>
                <a:cxn ang="0">
                  <a:pos x="T2" y="T3"/>
                </a:cxn>
                <a:cxn ang="0">
                  <a:pos x="T4" y="T5"/>
                </a:cxn>
                <a:cxn ang="0">
                  <a:pos x="T6" y="T7"/>
                </a:cxn>
                <a:cxn ang="0">
                  <a:pos x="T8" y="T9"/>
                </a:cxn>
              </a:cxnLst>
              <a:rect l="0" t="0" r="r" b="b"/>
              <a:pathLst>
                <a:path w="74" h="74">
                  <a:moveTo>
                    <a:pt x="0" y="47"/>
                  </a:moveTo>
                  <a:lnTo>
                    <a:pt x="47" y="74"/>
                  </a:lnTo>
                  <a:lnTo>
                    <a:pt x="74" y="27"/>
                  </a:lnTo>
                  <a:lnTo>
                    <a:pt x="33" y="0"/>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41" name="Freeform 14">
              <a:extLst>
                <a:ext uri="{FF2B5EF4-FFF2-40B4-BE49-F238E27FC236}">
                  <a16:creationId xmlns:a16="http://schemas.microsoft.com/office/drawing/2014/main" id="{A5C21184-B17A-42D6-A042-82D071B50AB4}"/>
                </a:ext>
              </a:extLst>
            </p:cNvPr>
            <p:cNvSpPr>
              <a:spLocks/>
            </p:cNvSpPr>
            <p:nvPr/>
          </p:nvSpPr>
          <p:spPr bwMode="auto">
            <a:xfrm>
              <a:off x="15502075" y="4969341"/>
              <a:ext cx="139282" cy="141190"/>
            </a:xfrm>
            <a:custGeom>
              <a:avLst/>
              <a:gdLst>
                <a:gd name="T0" fmla="*/ 0 w 73"/>
                <a:gd name="T1" fmla="*/ 54 h 74"/>
                <a:gd name="T2" fmla="*/ 53 w 73"/>
                <a:gd name="T3" fmla="*/ 74 h 74"/>
                <a:gd name="T4" fmla="*/ 73 w 73"/>
                <a:gd name="T5" fmla="*/ 20 h 74"/>
                <a:gd name="T6" fmla="*/ 27 w 73"/>
                <a:gd name="T7" fmla="*/ 0 h 74"/>
                <a:gd name="T8" fmla="*/ 0 w 73"/>
                <a:gd name="T9" fmla="*/ 54 h 74"/>
              </a:gdLst>
              <a:ahLst/>
              <a:cxnLst>
                <a:cxn ang="0">
                  <a:pos x="T0" y="T1"/>
                </a:cxn>
                <a:cxn ang="0">
                  <a:pos x="T2" y="T3"/>
                </a:cxn>
                <a:cxn ang="0">
                  <a:pos x="T4" y="T5"/>
                </a:cxn>
                <a:cxn ang="0">
                  <a:pos x="T6" y="T7"/>
                </a:cxn>
                <a:cxn ang="0">
                  <a:pos x="T8" y="T9"/>
                </a:cxn>
              </a:cxnLst>
              <a:rect l="0" t="0" r="r" b="b"/>
              <a:pathLst>
                <a:path w="73" h="74">
                  <a:moveTo>
                    <a:pt x="0" y="54"/>
                  </a:moveTo>
                  <a:lnTo>
                    <a:pt x="53" y="74"/>
                  </a:lnTo>
                  <a:lnTo>
                    <a:pt x="73" y="20"/>
                  </a:lnTo>
                  <a:lnTo>
                    <a:pt x="27" y="0"/>
                  </a:lnTo>
                  <a:lnTo>
                    <a:pt x="0"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grpSp>
      <p:sp>
        <p:nvSpPr>
          <p:cNvPr id="42" name="TextBox 41">
            <a:extLst>
              <a:ext uri="{FF2B5EF4-FFF2-40B4-BE49-F238E27FC236}">
                <a16:creationId xmlns:a16="http://schemas.microsoft.com/office/drawing/2014/main" id="{B0274CDF-4054-4E83-BF9A-EE3A3F2BC47E}"/>
              </a:ext>
            </a:extLst>
          </p:cNvPr>
          <p:cNvSpPr txBox="1"/>
          <p:nvPr userDrawn="1"/>
        </p:nvSpPr>
        <p:spPr>
          <a:xfrm>
            <a:off x="1512954" y="1615527"/>
            <a:ext cx="1400362"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7200" b="0" i="0" u="none" strike="noStrike" kern="1200" cap="none" spc="0" normalizeH="0" baseline="0" noProof="0" dirty="0">
                <a:ln>
                  <a:noFill/>
                </a:ln>
                <a:solidFill>
                  <a:srgbClr val="0099D9"/>
                </a:solidFill>
                <a:effectLst/>
                <a:uLnTx/>
                <a:uFillTx/>
                <a:latin typeface="Franklin Gothic Medium" panose="020B0603020102020204" pitchFamily="34" charset="0"/>
                <a:ea typeface="+mn-ea"/>
                <a:cs typeface="+mn-cs"/>
              </a:rPr>
              <a:t>1</a:t>
            </a:r>
          </a:p>
        </p:txBody>
      </p:sp>
      <p:sp>
        <p:nvSpPr>
          <p:cNvPr id="43" name="TextBox 42">
            <a:extLst>
              <a:ext uri="{FF2B5EF4-FFF2-40B4-BE49-F238E27FC236}">
                <a16:creationId xmlns:a16="http://schemas.microsoft.com/office/drawing/2014/main" id="{327A6D30-0637-45F5-891B-7FCFF6B37CBB}"/>
              </a:ext>
            </a:extLst>
          </p:cNvPr>
          <p:cNvSpPr txBox="1"/>
          <p:nvPr userDrawn="1"/>
        </p:nvSpPr>
        <p:spPr>
          <a:xfrm>
            <a:off x="1538369" y="3448249"/>
            <a:ext cx="1400362"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7200" b="0" i="0" u="none" strike="noStrike" kern="1200" cap="none" spc="0" normalizeH="0" baseline="0" noProof="0" dirty="0">
                <a:ln>
                  <a:noFill/>
                </a:ln>
                <a:solidFill>
                  <a:srgbClr val="00ADB5"/>
                </a:solidFill>
                <a:effectLst/>
                <a:uLnTx/>
                <a:uFillTx/>
                <a:latin typeface="Franklin Gothic Medium" panose="020B0603020102020204" pitchFamily="34" charset="0"/>
                <a:ea typeface="+mn-ea"/>
                <a:cs typeface="+mn-cs"/>
              </a:rPr>
              <a:t>2</a:t>
            </a:r>
          </a:p>
        </p:txBody>
      </p:sp>
      <p:sp>
        <p:nvSpPr>
          <p:cNvPr id="44" name="TextBox 43">
            <a:extLst>
              <a:ext uri="{FF2B5EF4-FFF2-40B4-BE49-F238E27FC236}">
                <a16:creationId xmlns:a16="http://schemas.microsoft.com/office/drawing/2014/main" id="{F2C584A7-45FD-4EC8-A03B-AA653ADA7F6B}"/>
              </a:ext>
            </a:extLst>
          </p:cNvPr>
          <p:cNvSpPr txBox="1"/>
          <p:nvPr userDrawn="1"/>
        </p:nvSpPr>
        <p:spPr>
          <a:xfrm>
            <a:off x="1578339" y="5233772"/>
            <a:ext cx="1400362"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7200" b="0" i="0" u="none" strike="noStrike" kern="1200" cap="none" spc="0" normalizeH="0" baseline="0" noProof="0" dirty="0">
                <a:ln>
                  <a:noFill/>
                </a:ln>
                <a:solidFill>
                  <a:srgbClr val="92D050"/>
                </a:solidFill>
                <a:effectLst/>
                <a:uLnTx/>
                <a:uFillTx/>
                <a:latin typeface="Franklin Gothic Medium" panose="020B0603020102020204" pitchFamily="34" charset="0"/>
                <a:ea typeface="+mn-ea"/>
                <a:cs typeface="+mn-cs"/>
              </a:rPr>
              <a:t>3</a:t>
            </a:r>
          </a:p>
        </p:txBody>
      </p:sp>
      <p:grpSp>
        <p:nvGrpSpPr>
          <p:cNvPr id="45" name="Group 44">
            <a:extLst>
              <a:ext uri="{FF2B5EF4-FFF2-40B4-BE49-F238E27FC236}">
                <a16:creationId xmlns:a16="http://schemas.microsoft.com/office/drawing/2014/main" id="{288B9493-48F1-4D6B-BC2C-703D9FC4E243}"/>
              </a:ext>
            </a:extLst>
          </p:cNvPr>
          <p:cNvGrpSpPr/>
          <p:nvPr userDrawn="1"/>
        </p:nvGrpSpPr>
        <p:grpSpPr>
          <a:xfrm>
            <a:off x="3042810" y="3108057"/>
            <a:ext cx="8517819" cy="1792997"/>
            <a:chOff x="3042810" y="3108057"/>
            <a:chExt cx="28672945" cy="1792997"/>
          </a:xfrm>
        </p:grpSpPr>
        <p:cxnSp>
          <p:nvCxnSpPr>
            <p:cNvPr id="46" name="Straight Connector 45">
              <a:extLst>
                <a:ext uri="{FF2B5EF4-FFF2-40B4-BE49-F238E27FC236}">
                  <a16:creationId xmlns:a16="http://schemas.microsoft.com/office/drawing/2014/main" id="{5E6F4812-7080-456A-9EFE-C5779FEF4F02}"/>
                </a:ext>
              </a:extLst>
            </p:cNvPr>
            <p:cNvCxnSpPr>
              <a:cxnSpLocks/>
            </p:cNvCxnSpPr>
            <p:nvPr/>
          </p:nvCxnSpPr>
          <p:spPr>
            <a:xfrm>
              <a:off x="3042810" y="4901054"/>
              <a:ext cx="28672945" cy="0"/>
            </a:xfrm>
            <a:prstGeom prst="line">
              <a:avLst/>
            </a:prstGeom>
            <a:ln w="38100">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0B25ED4-1F08-4E5B-BE46-C2F9AF86EA0F}"/>
                </a:ext>
              </a:extLst>
            </p:cNvPr>
            <p:cNvCxnSpPr>
              <a:cxnSpLocks/>
            </p:cNvCxnSpPr>
            <p:nvPr/>
          </p:nvCxnSpPr>
          <p:spPr>
            <a:xfrm>
              <a:off x="3042810" y="3108057"/>
              <a:ext cx="28672945" cy="0"/>
            </a:xfrm>
            <a:prstGeom prst="line">
              <a:avLst/>
            </a:prstGeom>
            <a:ln w="38100">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grpSp>
      <p:sp>
        <p:nvSpPr>
          <p:cNvPr id="49" name="Subtitle 2">
            <a:extLst>
              <a:ext uri="{FF2B5EF4-FFF2-40B4-BE49-F238E27FC236}">
                <a16:creationId xmlns:a16="http://schemas.microsoft.com/office/drawing/2014/main" id="{E8F0CC94-8131-4BE9-8FB7-2CBB555E68B4}"/>
              </a:ext>
            </a:extLst>
          </p:cNvPr>
          <p:cNvSpPr>
            <a:spLocks noGrp="1"/>
          </p:cNvSpPr>
          <p:nvPr>
            <p:ph type="subTitle" idx="1" hasCustomPrompt="1"/>
          </p:nvPr>
        </p:nvSpPr>
        <p:spPr>
          <a:xfrm>
            <a:off x="6565143" y="1340775"/>
            <a:ext cx="4632247" cy="1659262"/>
          </a:xfrm>
        </p:spPr>
        <p:txBody>
          <a:bodyPr anchor="ctr" anchorCtr="0">
            <a:normAutofit/>
          </a:bodyPr>
          <a:lstStyle>
            <a:lvl1pPr marL="0" indent="0" algn="l">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lorem ipsum </a:t>
            </a:r>
            <a:r>
              <a:rPr lang="en-US" dirty="0" err="1"/>
              <a:t>asd</a:t>
            </a:r>
            <a:r>
              <a:rPr lang="en-US" dirty="0"/>
              <a:t> </a:t>
            </a:r>
            <a:r>
              <a:rPr lang="en-US" dirty="0" err="1"/>
              <a:t>asdsa</a:t>
            </a:r>
            <a:r>
              <a:rPr lang="en-US" dirty="0"/>
              <a:t> </a:t>
            </a:r>
            <a:r>
              <a:rPr lang="en-US" dirty="0" err="1"/>
              <a:t>kjad</a:t>
            </a:r>
            <a:r>
              <a:rPr lang="en-US" dirty="0"/>
              <a:t> </a:t>
            </a:r>
            <a:r>
              <a:rPr lang="en-US" dirty="0" err="1"/>
              <a:t>awkddss</a:t>
            </a:r>
            <a:r>
              <a:rPr lang="en-US" dirty="0"/>
              <a:t> </a:t>
            </a:r>
          </a:p>
        </p:txBody>
      </p:sp>
      <p:sp>
        <p:nvSpPr>
          <p:cNvPr id="55" name="Text Placeholder 54">
            <a:extLst>
              <a:ext uri="{FF2B5EF4-FFF2-40B4-BE49-F238E27FC236}">
                <a16:creationId xmlns:a16="http://schemas.microsoft.com/office/drawing/2014/main" id="{219B448E-9051-4D08-9867-0EA7F462714D}"/>
              </a:ext>
            </a:extLst>
          </p:cNvPr>
          <p:cNvSpPr>
            <a:spLocks noGrp="1"/>
          </p:cNvSpPr>
          <p:nvPr>
            <p:ph type="body" sz="quarter" idx="10"/>
          </p:nvPr>
        </p:nvSpPr>
        <p:spPr>
          <a:xfrm>
            <a:off x="3128127" y="1336893"/>
            <a:ext cx="2811463" cy="1659261"/>
          </a:xfrm>
        </p:spPr>
        <p:txBody>
          <a:bodyPr anchor="ctr" anchorCtr="0">
            <a:normAutofit/>
          </a:bodyPr>
          <a:lstStyle>
            <a:lvl1pPr marL="0" indent="0" algn="ctr">
              <a:buNone/>
              <a:defRPr kumimoji="0" lang="en-US" sz="2800" b="1" i="0" u="none" strike="noStrike" kern="1200" cap="none" spc="0" normalizeH="0" baseline="0" dirty="0" smtClean="0">
                <a:ln>
                  <a:noFill/>
                </a:ln>
                <a:solidFill>
                  <a:srgbClr val="0099D9"/>
                </a:solidFill>
                <a:effectLst/>
                <a:uLnTx/>
                <a:uFillTx/>
                <a:latin typeface="Segoe UI" panose="020B0502040204020203" pitchFamily="34" charset="0"/>
                <a:ea typeface="+mn-ea"/>
                <a:cs typeface="Segoe UI" panose="020B0502040204020203" pitchFamily="34" charset="0"/>
              </a:defRPr>
            </a:lvl1pPr>
          </a:lstStyle>
          <a:p>
            <a:pPr lvl="0"/>
            <a:r>
              <a:rPr lang="en-US" dirty="0"/>
              <a:t>Click to edit Master text styles</a:t>
            </a:r>
          </a:p>
        </p:txBody>
      </p:sp>
      <p:sp>
        <p:nvSpPr>
          <p:cNvPr id="57" name="Text Placeholder 54">
            <a:extLst>
              <a:ext uri="{FF2B5EF4-FFF2-40B4-BE49-F238E27FC236}">
                <a16:creationId xmlns:a16="http://schemas.microsoft.com/office/drawing/2014/main" id="{309D14B7-BCD3-4170-9DEF-219D238D3BD2}"/>
              </a:ext>
            </a:extLst>
          </p:cNvPr>
          <p:cNvSpPr>
            <a:spLocks noGrp="1"/>
          </p:cNvSpPr>
          <p:nvPr>
            <p:ph type="body" sz="quarter" idx="11"/>
          </p:nvPr>
        </p:nvSpPr>
        <p:spPr>
          <a:xfrm>
            <a:off x="3147463" y="3161823"/>
            <a:ext cx="2811463" cy="1659261"/>
          </a:xfrm>
        </p:spPr>
        <p:txBody>
          <a:bodyPr anchor="ctr" anchorCtr="0">
            <a:normAutofit/>
          </a:bodyPr>
          <a:lstStyle>
            <a:lvl1pPr marL="0" indent="0" algn="ctr">
              <a:buNone/>
              <a:defRPr kumimoji="0" lang="en-US" sz="2800" b="1" i="0" u="none" strike="noStrike" kern="1200" cap="none" spc="0" normalizeH="0" baseline="0" dirty="0" smtClean="0">
                <a:ln>
                  <a:noFill/>
                </a:ln>
                <a:solidFill>
                  <a:schemeClr val="accent3"/>
                </a:solidFill>
                <a:effectLst/>
                <a:uLnTx/>
                <a:uFillTx/>
                <a:latin typeface="Segoe UI" panose="020B0502040204020203" pitchFamily="34" charset="0"/>
                <a:ea typeface="+mn-ea"/>
                <a:cs typeface="Segoe UI" panose="020B0502040204020203" pitchFamily="34" charset="0"/>
              </a:defRPr>
            </a:lvl1pPr>
          </a:lstStyle>
          <a:p>
            <a:pPr lvl="0"/>
            <a:r>
              <a:rPr lang="en-US" dirty="0"/>
              <a:t>Click to edit Master text styles</a:t>
            </a:r>
          </a:p>
        </p:txBody>
      </p:sp>
      <p:sp>
        <p:nvSpPr>
          <p:cNvPr id="59" name="Text Placeholder 58">
            <a:extLst>
              <a:ext uri="{FF2B5EF4-FFF2-40B4-BE49-F238E27FC236}">
                <a16:creationId xmlns:a16="http://schemas.microsoft.com/office/drawing/2014/main" id="{CFDE15CE-E005-4927-8348-28D3ED7D3035}"/>
              </a:ext>
            </a:extLst>
          </p:cNvPr>
          <p:cNvSpPr>
            <a:spLocks noGrp="1"/>
          </p:cNvSpPr>
          <p:nvPr>
            <p:ph type="body" sz="quarter" idx="12"/>
          </p:nvPr>
        </p:nvSpPr>
        <p:spPr>
          <a:xfrm>
            <a:off x="6566846" y="3157972"/>
            <a:ext cx="4630544" cy="1659262"/>
          </a:xfrm>
        </p:spPr>
        <p:txBody>
          <a:bodyPr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kern="1200" dirty="0" smtClean="0">
                <a:solidFill>
                  <a:schemeClr val="tx1">
                    <a:lumMod val="50000"/>
                    <a:lumOff val="50000"/>
                  </a:schemeClr>
                </a:solidFill>
                <a:latin typeface="+mn-lt"/>
                <a:ea typeface="+mn-ea"/>
                <a:cs typeface="+mn-cs"/>
              </a:defRPr>
            </a:lvl1pPr>
            <a:lvl2pPr marL="0" indent="0" algn="l" defTabSz="914400" rtl="0" eaLnBrk="1" latinLnBrk="0" hangingPunct="1">
              <a:lnSpc>
                <a:spcPct val="90000"/>
              </a:lnSpc>
              <a:spcBef>
                <a:spcPts val="1000"/>
              </a:spcBef>
              <a:buFont typeface="Arial" panose="020B0604020202020204" pitchFamily="34" charset="0"/>
              <a:buNone/>
              <a:defRPr lang="en-US" sz="2400" kern="1200" dirty="0" smtClean="0">
                <a:solidFill>
                  <a:schemeClr val="tx1">
                    <a:lumMod val="50000"/>
                    <a:lumOff val="50000"/>
                  </a:schemeClr>
                </a:solidFill>
                <a:latin typeface="+mn-lt"/>
                <a:ea typeface="+mn-ea"/>
                <a:cs typeface="+mn-cs"/>
              </a:defRPr>
            </a:lvl2pPr>
            <a:lvl3pPr marL="0" indent="0" algn="l" defTabSz="914400" rtl="0" eaLnBrk="1" latinLnBrk="0" hangingPunct="1">
              <a:lnSpc>
                <a:spcPct val="90000"/>
              </a:lnSpc>
              <a:spcBef>
                <a:spcPts val="1000"/>
              </a:spcBef>
              <a:buFont typeface="Arial" panose="020B0604020202020204" pitchFamily="34" charset="0"/>
              <a:buNone/>
              <a:defRPr lang="en-US" sz="2400" kern="1200" dirty="0" smtClean="0">
                <a:solidFill>
                  <a:schemeClr val="tx1">
                    <a:lumMod val="50000"/>
                    <a:lumOff val="50000"/>
                  </a:schemeClr>
                </a:solidFill>
                <a:latin typeface="+mn-lt"/>
                <a:ea typeface="+mn-ea"/>
                <a:cs typeface="+mn-cs"/>
              </a:defRPr>
            </a:lvl3pPr>
            <a:lvl4pPr marL="0" indent="0" algn="l" defTabSz="914400" rtl="0" eaLnBrk="1" latinLnBrk="0" hangingPunct="1">
              <a:lnSpc>
                <a:spcPct val="90000"/>
              </a:lnSpc>
              <a:spcBef>
                <a:spcPts val="1000"/>
              </a:spcBef>
              <a:buFont typeface="Arial" panose="020B0604020202020204" pitchFamily="34" charset="0"/>
              <a:buNone/>
              <a:defRPr lang="en-US" sz="2400" kern="1200" dirty="0" smtClean="0">
                <a:solidFill>
                  <a:schemeClr val="tx1">
                    <a:lumMod val="50000"/>
                    <a:lumOff val="50000"/>
                  </a:schemeClr>
                </a:solidFill>
                <a:latin typeface="+mn-lt"/>
                <a:ea typeface="+mn-ea"/>
                <a:cs typeface="+mn-cs"/>
              </a:defRPr>
            </a:lvl4pPr>
            <a:lvl5pPr marL="0" indent="0" algn="l" defTabSz="914400" rtl="0" eaLnBrk="1" latinLnBrk="0" hangingPunct="1">
              <a:lnSpc>
                <a:spcPct val="90000"/>
              </a:lnSpc>
              <a:spcBef>
                <a:spcPts val="1000"/>
              </a:spcBef>
              <a:buFont typeface="Arial" panose="020B0604020202020204" pitchFamily="34" charset="0"/>
              <a:buNone/>
              <a:defRPr lang="en-US" sz="2400" kern="1200" dirty="0">
                <a:solidFill>
                  <a:schemeClr val="tx1">
                    <a:lumMod val="50000"/>
                    <a:lumOff val="50000"/>
                  </a:schemeClr>
                </a:solidFill>
                <a:latin typeface="+mn-lt"/>
                <a:ea typeface="+mn-ea"/>
                <a:cs typeface="+mn-cs"/>
              </a:defRPr>
            </a:lvl5pPr>
          </a:lstStyle>
          <a:p>
            <a:pPr lvl="0"/>
            <a:r>
              <a:rPr lang="en-US" dirty="0"/>
              <a:t>Click to edit Master text styles</a:t>
            </a:r>
          </a:p>
        </p:txBody>
      </p:sp>
      <p:sp>
        <p:nvSpPr>
          <p:cNvPr id="60" name="Text Placeholder 54">
            <a:extLst>
              <a:ext uri="{FF2B5EF4-FFF2-40B4-BE49-F238E27FC236}">
                <a16:creationId xmlns:a16="http://schemas.microsoft.com/office/drawing/2014/main" id="{19D7480E-4AA8-4679-AFA6-FFBD751D462D}"/>
              </a:ext>
            </a:extLst>
          </p:cNvPr>
          <p:cNvSpPr>
            <a:spLocks noGrp="1"/>
          </p:cNvSpPr>
          <p:nvPr>
            <p:ph type="body" sz="quarter" idx="13"/>
          </p:nvPr>
        </p:nvSpPr>
        <p:spPr>
          <a:xfrm>
            <a:off x="3128127" y="5038640"/>
            <a:ext cx="2811463" cy="1659261"/>
          </a:xfrm>
        </p:spPr>
        <p:txBody>
          <a:bodyPr anchor="ctr" anchorCtr="0">
            <a:normAutofit/>
          </a:bodyPr>
          <a:lstStyle>
            <a:lvl1pPr marL="0" indent="0" algn="ctr">
              <a:buNone/>
              <a:defRPr kumimoji="0" lang="en-US" sz="2800" b="1" i="0" u="none" strike="noStrike" kern="1200" cap="none" spc="0" normalizeH="0" baseline="0" dirty="0" smtClean="0">
                <a:ln>
                  <a:noFill/>
                </a:ln>
                <a:solidFill>
                  <a:schemeClr val="accent4"/>
                </a:solidFill>
                <a:effectLst/>
                <a:uLnTx/>
                <a:uFillTx/>
                <a:latin typeface="Segoe UI" panose="020B0502040204020203" pitchFamily="34" charset="0"/>
                <a:ea typeface="+mn-ea"/>
                <a:cs typeface="Segoe UI" panose="020B0502040204020203" pitchFamily="34" charset="0"/>
              </a:defRPr>
            </a:lvl1pPr>
          </a:lstStyle>
          <a:p>
            <a:pPr lvl="0"/>
            <a:r>
              <a:rPr lang="en-US" dirty="0"/>
              <a:t>Click to edit Master text styles</a:t>
            </a:r>
          </a:p>
        </p:txBody>
      </p:sp>
      <p:sp>
        <p:nvSpPr>
          <p:cNvPr id="61" name="Text Placeholder 58">
            <a:extLst>
              <a:ext uri="{FF2B5EF4-FFF2-40B4-BE49-F238E27FC236}">
                <a16:creationId xmlns:a16="http://schemas.microsoft.com/office/drawing/2014/main" id="{CE5E87B9-FA63-40DC-A554-16CFADB91956}"/>
              </a:ext>
            </a:extLst>
          </p:cNvPr>
          <p:cNvSpPr>
            <a:spLocks noGrp="1"/>
          </p:cNvSpPr>
          <p:nvPr>
            <p:ph type="body" sz="quarter" idx="14"/>
          </p:nvPr>
        </p:nvSpPr>
        <p:spPr>
          <a:xfrm>
            <a:off x="6547510" y="5034789"/>
            <a:ext cx="4630544" cy="1659262"/>
          </a:xfrm>
        </p:spPr>
        <p:txBody>
          <a:bodyPr anchor="ctr" anchorCtr="0">
            <a:noAutofit/>
          </a:bodyPr>
          <a:lstStyle>
            <a:lvl1pPr marL="0" indent="0" algn="l" defTabSz="914400" rtl="0" eaLnBrk="1" latinLnBrk="0" hangingPunct="1">
              <a:lnSpc>
                <a:spcPct val="90000"/>
              </a:lnSpc>
              <a:spcBef>
                <a:spcPts val="1000"/>
              </a:spcBef>
              <a:buFont typeface="Arial" panose="020B0604020202020204" pitchFamily="34" charset="0"/>
              <a:buNone/>
              <a:defRPr lang="en-US" sz="2400" kern="1200" dirty="0" smtClean="0">
                <a:solidFill>
                  <a:schemeClr val="tx1">
                    <a:lumMod val="50000"/>
                    <a:lumOff val="50000"/>
                  </a:schemeClr>
                </a:solidFill>
                <a:latin typeface="+mn-lt"/>
                <a:ea typeface="+mn-ea"/>
                <a:cs typeface="+mn-cs"/>
              </a:defRPr>
            </a:lvl1pPr>
            <a:lvl2pPr marL="0" indent="0" algn="l" defTabSz="914400" rtl="0" eaLnBrk="1" latinLnBrk="0" hangingPunct="1">
              <a:lnSpc>
                <a:spcPct val="90000"/>
              </a:lnSpc>
              <a:spcBef>
                <a:spcPts val="1000"/>
              </a:spcBef>
              <a:buFont typeface="Arial" panose="020B0604020202020204" pitchFamily="34" charset="0"/>
              <a:buNone/>
              <a:defRPr lang="en-US" sz="2400" kern="1200" dirty="0" smtClean="0">
                <a:solidFill>
                  <a:schemeClr val="tx1">
                    <a:lumMod val="50000"/>
                    <a:lumOff val="50000"/>
                  </a:schemeClr>
                </a:solidFill>
                <a:latin typeface="+mn-lt"/>
                <a:ea typeface="+mn-ea"/>
                <a:cs typeface="+mn-cs"/>
              </a:defRPr>
            </a:lvl2pPr>
            <a:lvl3pPr marL="0" indent="0" algn="l" defTabSz="914400" rtl="0" eaLnBrk="1" latinLnBrk="0" hangingPunct="1">
              <a:lnSpc>
                <a:spcPct val="90000"/>
              </a:lnSpc>
              <a:spcBef>
                <a:spcPts val="1000"/>
              </a:spcBef>
              <a:buFont typeface="Arial" panose="020B0604020202020204" pitchFamily="34" charset="0"/>
              <a:buNone/>
              <a:defRPr lang="en-US" sz="2400" kern="1200" dirty="0" smtClean="0">
                <a:solidFill>
                  <a:schemeClr val="tx1">
                    <a:lumMod val="50000"/>
                    <a:lumOff val="50000"/>
                  </a:schemeClr>
                </a:solidFill>
                <a:latin typeface="+mn-lt"/>
                <a:ea typeface="+mn-ea"/>
                <a:cs typeface="+mn-cs"/>
              </a:defRPr>
            </a:lvl3pPr>
            <a:lvl4pPr marL="0" indent="0" algn="l" defTabSz="914400" rtl="0" eaLnBrk="1" latinLnBrk="0" hangingPunct="1">
              <a:lnSpc>
                <a:spcPct val="90000"/>
              </a:lnSpc>
              <a:spcBef>
                <a:spcPts val="1000"/>
              </a:spcBef>
              <a:buFont typeface="Arial" panose="020B0604020202020204" pitchFamily="34" charset="0"/>
              <a:buNone/>
              <a:defRPr lang="en-US" sz="2400" kern="1200" dirty="0" smtClean="0">
                <a:solidFill>
                  <a:schemeClr val="tx1">
                    <a:lumMod val="50000"/>
                    <a:lumOff val="50000"/>
                  </a:schemeClr>
                </a:solidFill>
                <a:latin typeface="+mn-lt"/>
                <a:ea typeface="+mn-ea"/>
                <a:cs typeface="+mn-cs"/>
              </a:defRPr>
            </a:lvl4pPr>
            <a:lvl5pPr marL="0" indent="0" algn="l" defTabSz="914400" rtl="0" eaLnBrk="1" latinLnBrk="0" hangingPunct="1">
              <a:lnSpc>
                <a:spcPct val="90000"/>
              </a:lnSpc>
              <a:spcBef>
                <a:spcPts val="1000"/>
              </a:spcBef>
              <a:buFont typeface="Arial" panose="020B0604020202020204" pitchFamily="34" charset="0"/>
              <a:buNone/>
              <a:defRPr lang="en-US" sz="2400" kern="1200" dirty="0">
                <a:solidFill>
                  <a:schemeClr val="tx1">
                    <a:lumMod val="50000"/>
                    <a:lumOff val="50000"/>
                  </a:schemeClr>
                </a:solidFill>
                <a:latin typeface="+mn-lt"/>
                <a:ea typeface="+mn-ea"/>
                <a:cs typeface="+mn-cs"/>
              </a:defRPr>
            </a:lvl5pPr>
          </a:lstStyle>
          <a:p>
            <a:pPr lvl="0"/>
            <a:r>
              <a:rPr lang="en-US" dirty="0"/>
              <a:t>Click to edit Master text styles</a:t>
            </a:r>
          </a:p>
        </p:txBody>
      </p:sp>
    </p:spTree>
    <p:extLst>
      <p:ext uri="{BB962C8B-B14F-4D97-AF65-F5344CB8AC3E}">
        <p14:creationId xmlns:p14="http://schemas.microsoft.com/office/powerpoint/2010/main" val="1091709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grpSp>
        <p:nvGrpSpPr>
          <p:cNvPr id="57" name="Group 56">
            <a:extLst>
              <a:ext uri="{FF2B5EF4-FFF2-40B4-BE49-F238E27FC236}">
                <a16:creationId xmlns:a16="http://schemas.microsoft.com/office/drawing/2014/main" id="{1F8E25F3-B0F0-47A0-B1C4-D1528DDF38E3}"/>
              </a:ext>
            </a:extLst>
          </p:cNvPr>
          <p:cNvGrpSpPr/>
          <p:nvPr userDrawn="1"/>
        </p:nvGrpSpPr>
        <p:grpSpPr>
          <a:xfrm>
            <a:off x="662214" y="1515291"/>
            <a:ext cx="1628128" cy="1628128"/>
            <a:chOff x="-2521643" y="2291773"/>
            <a:chExt cx="1628128" cy="1628128"/>
          </a:xfrm>
        </p:grpSpPr>
        <p:sp>
          <p:nvSpPr>
            <p:cNvPr id="15" name="Oval 14">
              <a:extLst>
                <a:ext uri="{FF2B5EF4-FFF2-40B4-BE49-F238E27FC236}">
                  <a16:creationId xmlns:a16="http://schemas.microsoft.com/office/drawing/2014/main" id="{84883E27-D139-48ED-8BFC-9047D222F1AD}"/>
                </a:ext>
              </a:extLst>
            </p:cNvPr>
            <p:cNvSpPr/>
            <p:nvPr userDrawn="1"/>
          </p:nvSpPr>
          <p:spPr>
            <a:xfrm>
              <a:off x="-2521643" y="2291773"/>
              <a:ext cx="1628128" cy="162812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1"/>
                </a:solidFill>
                <a:effectLst/>
                <a:uLnTx/>
                <a:uFillTx/>
                <a:latin typeface="Franklin Gothic Book"/>
                <a:ea typeface="+mn-ea"/>
                <a:cs typeface="+mn-cs"/>
              </a:endParaRPr>
            </a:p>
          </p:txBody>
        </p:sp>
        <p:grpSp>
          <p:nvGrpSpPr>
            <p:cNvPr id="16" name="Group 15">
              <a:extLst>
                <a:ext uri="{FF2B5EF4-FFF2-40B4-BE49-F238E27FC236}">
                  <a16:creationId xmlns:a16="http://schemas.microsoft.com/office/drawing/2014/main" id="{3B542911-67D0-4798-9CEF-D510CFE8A02E}"/>
                </a:ext>
              </a:extLst>
            </p:cNvPr>
            <p:cNvGrpSpPr/>
            <p:nvPr userDrawn="1"/>
          </p:nvGrpSpPr>
          <p:grpSpPr>
            <a:xfrm>
              <a:off x="-2391919" y="2435105"/>
              <a:ext cx="1349463" cy="1350366"/>
              <a:chOff x="12878616" y="3084266"/>
              <a:chExt cx="2852416" cy="2854324"/>
            </a:xfrm>
            <a:solidFill>
              <a:schemeClr val="bg1"/>
            </a:solidFill>
          </p:grpSpPr>
          <p:sp>
            <p:nvSpPr>
              <p:cNvPr id="17" name="Freeform 5">
                <a:extLst>
                  <a:ext uri="{FF2B5EF4-FFF2-40B4-BE49-F238E27FC236}">
                    <a16:creationId xmlns:a16="http://schemas.microsoft.com/office/drawing/2014/main" id="{728BF73F-9AFA-401A-A147-55584812290D}"/>
                  </a:ext>
                </a:extLst>
              </p:cNvPr>
              <p:cNvSpPr>
                <a:spLocks/>
              </p:cNvSpPr>
              <p:nvPr/>
            </p:nvSpPr>
            <p:spPr bwMode="auto">
              <a:xfrm>
                <a:off x="13464362" y="3084266"/>
                <a:ext cx="2266670" cy="1797308"/>
              </a:xfrm>
              <a:custGeom>
                <a:avLst/>
                <a:gdLst>
                  <a:gd name="T0" fmla="*/ 66 w 178"/>
                  <a:gd name="T1" fmla="*/ 1 h 141"/>
                  <a:gd name="T2" fmla="*/ 20 w 178"/>
                  <a:gd name="T3" fmla="*/ 11 h 141"/>
                  <a:gd name="T4" fmla="*/ 11 w 178"/>
                  <a:gd name="T5" fmla="*/ 0 h 141"/>
                  <a:gd name="T6" fmla="*/ 0 w 178"/>
                  <a:gd name="T7" fmla="*/ 30 h 141"/>
                  <a:gd name="T8" fmla="*/ 32 w 178"/>
                  <a:gd name="T9" fmla="*/ 27 h 141"/>
                  <a:gd name="T10" fmla="*/ 25 w 178"/>
                  <a:gd name="T11" fmla="*/ 18 h 141"/>
                  <a:gd name="T12" fmla="*/ 66 w 178"/>
                  <a:gd name="T13" fmla="*/ 9 h 141"/>
                  <a:gd name="T14" fmla="*/ 170 w 178"/>
                  <a:gd name="T15" fmla="*/ 113 h 141"/>
                  <a:gd name="T16" fmla="*/ 167 w 178"/>
                  <a:gd name="T17" fmla="*/ 139 h 141"/>
                  <a:gd name="T18" fmla="*/ 174 w 178"/>
                  <a:gd name="T19" fmla="*/ 141 h 141"/>
                  <a:gd name="T20" fmla="*/ 178 w 178"/>
                  <a:gd name="T21" fmla="*/ 113 h 141"/>
                  <a:gd name="T22" fmla="*/ 66 w 178"/>
                  <a:gd name="T23" fmla="*/ 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8" h="141">
                    <a:moveTo>
                      <a:pt x="66" y="1"/>
                    </a:moveTo>
                    <a:cubicBezTo>
                      <a:pt x="50" y="1"/>
                      <a:pt x="34" y="5"/>
                      <a:pt x="20" y="11"/>
                    </a:cubicBezTo>
                    <a:cubicBezTo>
                      <a:pt x="11" y="0"/>
                      <a:pt x="11" y="0"/>
                      <a:pt x="11" y="0"/>
                    </a:cubicBezTo>
                    <a:cubicBezTo>
                      <a:pt x="0" y="30"/>
                      <a:pt x="0" y="30"/>
                      <a:pt x="0" y="30"/>
                    </a:cubicBezTo>
                    <a:cubicBezTo>
                      <a:pt x="32" y="27"/>
                      <a:pt x="32" y="27"/>
                      <a:pt x="32" y="27"/>
                    </a:cubicBezTo>
                    <a:cubicBezTo>
                      <a:pt x="25" y="18"/>
                      <a:pt x="25" y="18"/>
                      <a:pt x="25" y="18"/>
                    </a:cubicBezTo>
                    <a:cubicBezTo>
                      <a:pt x="38" y="12"/>
                      <a:pt x="52" y="9"/>
                      <a:pt x="66" y="9"/>
                    </a:cubicBezTo>
                    <a:cubicBezTo>
                      <a:pt x="123" y="9"/>
                      <a:pt x="170" y="56"/>
                      <a:pt x="170" y="113"/>
                    </a:cubicBezTo>
                    <a:cubicBezTo>
                      <a:pt x="170" y="122"/>
                      <a:pt x="169" y="131"/>
                      <a:pt x="167" y="139"/>
                    </a:cubicBezTo>
                    <a:cubicBezTo>
                      <a:pt x="174" y="141"/>
                      <a:pt x="174" y="141"/>
                      <a:pt x="174" y="141"/>
                    </a:cubicBezTo>
                    <a:cubicBezTo>
                      <a:pt x="177" y="132"/>
                      <a:pt x="178" y="122"/>
                      <a:pt x="178" y="113"/>
                    </a:cubicBezTo>
                    <a:cubicBezTo>
                      <a:pt x="178" y="51"/>
                      <a:pt x="128" y="1"/>
                      <a:pt x="6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0" name="Freeform 8">
                <a:extLst>
                  <a:ext uri="{FF2B5EF4-FFF2-40B4-BE49-F238E27FC236}">
                    <a16:creationId xmlns:a16="http://schemas.microsoft.com/office/drawing/2014/main" id="{0F5BA8FB-0FCF-4554-B4B2-48FD5EF6C255}"/>
                  </a:ext>
                </a:extLst>
              </p:cNvPr>
              <p:cNvSpPr>
                <a:spLocks/>
              </p:cNvSpPr>
              <p:nvPr/>
            </p:nvSpPr>
            <p:spPr bwMode="auto">
              <a:xfrm>
                <a:off x="12878616" y="4116477"/>
                <a:ext cx="2291474" cy="1822113"/>
              </a:xfrm>
              <a:custGeom>
                <a:avLst/>
                <a:gdLst>
                  <a:gd name="T0" fmla="*/ 156 w 180"/>
                  <a:gd name="T1" fmla="*/ 125 h 143"/>
                  <a:gd name="T2" fmla="*/ 112 w 180"/>
                  <a:gd name="T3" fmla="*/ 135 h 143"/>
                  <a:gd name="T4" fmla="*/ 8 w 180"/>
                  <a:gd name="T5" fmla="*/ 32 h 143"/>
                  <a:gd name="T6" fmla="*/ 12 w 180"/>
                  <a:gd name="T7" fmla="*/ 3 h 143"/>
                  <a:gd name="T8" fmla="*/ 5 w 180"/>
                  <a:gd name="T9" fmla="*/ 0 h 143"/>
                  <a:gd name="T10" fmla="*/ 0 w 180"/>
                  <a:gd name="T11" fmla="*/ 32 h 143"/>
                  <a:gd name="T12" fmla="*/ 112 w 180"/>
                  <a:gd name="T13" fmla="*/ 143 h 143"/>
                  <a:gd name="T14" fmla="*/ 160 w 180"/>
                  <a:gd name="T15" fmla="*/ 132 h 143"/>
                  <a:gd name="T16" fmla="*/ 167 w 180"/>
                  <a:gd name="T17" fmla="*/ 142 h 143"/>
                  <a:gd name="T18" fmla="*/ 180 w 180"/>
                  <a:gd name="T19" fmla="*/ 113 h 143"/>
                  <a:gd name="T20" fmla="*/ 148 w 180"/>
                  <a:gd name="T21" fmla="*/ 113 h 143"/>
                  <a:gd name="T22" fmla="*/ 156 w 180"/>
                  <a:gd name="T23" fmla="*/ 12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143">
                    <a:moveTo>
                      <a:pt x="156" y="125"/>
                    </a:moveTo>
                    <a:cubicBezTo>
                      <a:pt x="142" y="132"/>
                      <a:pt x="127" y="135"/>
                      <a:pt x="112" y="135"/>
                    </a:cubicBezTo>
                    <a:cubicBezTo>
                      <a:pt x="55" y="135"/>
                      <a:pt x="8" y="89"/>
                      <a:pt x="8" y="32"/>
                    </a:cubicBezTo>
                    <a:cubicBezTo>
                      <a:pt x="8" y="22"/>
                      <a:pt x="9" y="12"/>
                      <a:pt x="12" y="3"/>
                    </a:cubicBezTo>
                    <a:cubicBezTo>
                      <a:pt x="5" y="0"/>
                      <a:pt x="5" y="0"/>
                      <a:pt x="5" y="0"/>
                    </a:cubicBezTo>
                    <a:cubicBezTo>
                      <a:pt x="2" y="10"/>
                      <a:pt x="0" y="21"/>
                      <a:pt x="0" y="32"/>
                    </a:cubicBezTo>
                    <a:cubicBezTo>
                      <a:pt x="0" y="93"/>
                      <a:pt x="50" y="143"/>
                      <a:pt x="112" y="143"/>
                    </a:cubicBezTo>
                    <a:cubicBezTo>
                      <a:pt x="129" y="143"/>
                      <a:pt x="145" y="139"/>
                      <a:pt x="160" y="132"/>
                    </a:cubicBezTo>
                    <a:cubicBezTo>
                      <a:pt x="167" y="142"/>
                      <a:pt x="167" y="142"/>
                      <a:pt x="167" y="142"/>
                    </a:cubicBezTo>
                    <a:cubicBezTo>
                      <a:pt x="180" y="113"/>
                      <a:pt x="180" y="113"/>
                      <a:pt x="180" y="113"/>
                    </a:cubicBezTo>
                    <a:cubicBezTo>
                      <a:pt x="148" y="113"/>
                      <a:pt x="148" y="113"/>
                      <a:pt x="148" y="113"/>
                    </a:cubicBezTo>
                    <a:lnTo>
                      <a:pt x="156"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1" name="Freeform 9">
                <a:extLst>
                  <a:ext uri="{FF2B5EF4-FFF2-40B4-BE49-F238E27FC236}">
                    <a16:creationId xmlns:a16="http://schemas.microsoft.com/office/drawing/2014/main" id="{A4F0A58F-8570-4B82-A453-67FAA39BD91F}"/>
                  </a:ext>
                </a:extLst>
              </p:cNvPr>
              <p:cNvSpPr>
                <a:spLocks/>
              </p:cNvSpPr>
              <p:nvPr/>
            </p:nvSpPr>
            <p:spPr bwMode="auto">
              <a:xfrm>
                <a:off x="13260210" y="3479215"/>
                <a:ext cx="141190" cy="139282"/>
              </a:xfrm>
              <a:custGeom>
                <a:avLst/>
                <a:gdLst>
                  <a:gd name="T0" fmla="*/ 74 w 74"/>
                  <a:gd name="T1" fmla="*/ 40 h 73"/>
                  <a:gd name="T2" fmla="*/ 40 w 74"/>
                  <a:gd name="T3" fmla="*/ 0 h 73"/>
                  <a:gd name="T4" fmla="*/ 0 w 74"/>
                  <a:gd name="T5" fmla="*/ 40 h 73"/>
                  <a:gd name="T6" fmla="*/ 33 w 74"/>
                  <a:gd name="T7" fmla="*/ 73 h 73"/>
                  <a:gd name="T8" fmla="*/ 74 w 74"/>
                  <a:gd name="T9" fmla="*/ 40 h 73"/>
                </a:gdLst>
                <a:ahLst/>
                <a:cxnLst>
                  <a:cxn ang="0">
                    <a:pos x="T0" y="T1"/>
                  </a:cxn>
                  <a:cxn ang="0">
                    <a:pos x="T2" y="T3"/>
                  </a:cxn>
                  <a:cxn ang="0">
                    <a:pos x="T4" y="T5"/>
                  </a:cxn>
                  <a:cxn ang="0">
                    <a:pos x="T6" y="T7"/>
                  </a:cxn>
                  <a:cxn ang="0">
                    <a:pos x="T8" y="T9"/>
                  </a:cxn>
                </a:cxnLst>
                <a:rect l="0" t="0" r="r" b="b"/>
                <a:pathLst>
                  <a:path w="74" h="73">
                    <a:moveTo>
                      <a:pt x="74" y="40"/>
                    </a:moveTo>
                    <a:lnTo>
                      <a:pt x="40" y="0"/>
                    </a:lnTo>
                    <a:lnTo>
                      <a:pt x="0" y="40"/>
                    </a:lnTo>
                    <a:lnTo>
                      <a:pt x="33" y="73"/>
                    </a:lnTo>
                    <a:lnTo>
                      <a:pt x="74"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2" name="Freeform 10">
                <a:extLst>
                  <a:ext uri="{FF2B5EF4-FFF2-40B4-BE49-F238E27FC236}">
                    <a16:creationId xmlns:a16="http://schemas.microsoft.com/office/drawing/2014/main" id="{18096D24-4143-4D16-BBFA-F43AA2E18F69}"/>
                  </a:ext>
                </a:extLst>
              </p:cNvPr>
              <p:cNvSpPr>
                <a:spLocks/>
              </p:cNvSpPr>
              <p:nvPr/>
            </p:nvSpPr>
            <p:spPr bwMode="auto">
              <a:xfrm>
                <a:off x="13094216" y="3683369"/>
                <a:ext cx="141190" cy="152638"/>
              </a:xfrm>
              <a:custGeom>
                <a:avLst/>
                <a:gdLst>
                  <a:gd name="T0" fmla="*/ 74 w 74"/>
                  <a:gd name="T1" fmla="*/ 33 h 80"/>
                  <a:gd name="T2" fmla="*/ 27 w 74"/>
                  <a:gd name="T3" fmla="*/ 0 h 80"/>
                  <a:gd name="T4" fmla="*/ 0 w 74"/>
                  <a:gd name="T5" fmla="*/ 47 h 80"/>
                  <a:gd name="T6" fmla="*/ 40 w 74"/>
                  <a:gd name="T7" fmla="*/ 80 h 80"/>
                  <a:gd name="T8" fmla="*/ 74 w 74"/>
                  <a:gd name="T9" fmla="*/ 33 h 80"/>
                </a:gdLst>
                <a:ahLst/>
                <a:cxnLst>
                  <a:cxn ang="0">
                    <a:pos x="T0" y="T1"/>
                  </a:cxn>
                  <a:cxn ang="0">
                    <a:pos x="T2" y="T3"/>
                  </a:cxn>
                  <a:cxn ang="0">
                    <a:pos x="T4" y="T5"/>
                  </a:cxn>
                  <a:cxn ang="0">
                    <a:pos x="T6" y="T7"/>
                  </a:cxn>
                  <a:cxn ang="0">
                    <a:pos x="T8" y="T9"/>
                  </a:cxn>
                </a:cxnLst>
                <a:rect l="0" t="0" r="r" b="b"/>
                <a:pathLst>
                  <a:path w="74" h="80">
                    <a:moveTo>
                      <a:pt x="74" y="33"/>
                    </a:moveTo>
                    <a:lnTo>
                      <a:pt x="27" y="0"/>
                    </a:lnTo>
                    <a:lnTo>
                      <a:pt x="0" y="47"/>
                    </a:lnTo>
                    <a:lnTo>
                      <a:pt x="40" y="80"/>
                    </a:lnTo>
                    <a:lnTo>
                      <a:pt x="74"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3" name="Freeform 11">
                <a:extLst>
                  <a:ext uri="{FF2B5EF4-FFF2-40B4-BE49-F238E27FC236}">
                    <a16:creationId xmlns:a16="http://schemas.microsoft.com/office/drawing/2014/main" id="{7C7AC3E2-C972-43A1-8C96-021CC0DFF516}"/>
                  </a:ext>
                </a:extLst>
              </p:cNvPr>
              <p:cNvSpPr>
                <a:spLocks/>
              </p:cNvSpPr>
              <p:nvPr/>
            </p:nvSpPr>
            <p:spPr bwMode="auto">
              <a:xfrm>
                <a:off x="12968290" y="3925680"/>
                <a:ext cx="139282" cy="139282"/>
              </a:xfrm>
              <a:custGeom>
                <a:avLst/>
                <a:gdLst>
                  <a:gd name="T0" fmla="*/ 73 w 73"/>
                  <a:gd name="T1" fmla="*/ 20 h 73"/>
                  <a:gd name="T2" fmla="*/ 20 w 73"/>
                  <a:gd name="T3" fmla="*/ 0 h 73"/>
                  <a:gd name="T4" fmla="*/ 0 w 73"/>
                  <a:gd name="T5" fmla="*/ 53 h 73"/>
                  <a:gd name="T6" fmla="*/ 46 w 73"/>
                  <a:gd name="T7" fmla="*/ 73 h 73"/>
                  <a:gd name="T8" fmla="*/ 73 w 73"/>
                  <a:gd name="T9" fmla="*/ 20 h 73"/>
                </a:gdLst>
                <a:ahLst/>
                <a:cxnLst>
                  <a:cxn ang="0">
                    <a:pos x="T0" y="T1"/>
                  </a:cxn>
                  <a:cxn ang="0">
                    <a:pos x="T2" y="T3"/>
                  </a:cxn>
                  <a:cxn ang="0">
                    <a:pos x="T4" y="T5"/>
                  </a:cxn>
                  <a:cxn ang="0">
                    <a:pos x="T6" y="T7"/>
                  </a:cxn>
                  <a:cxn ang="0">
                    <a:pos x="T8" y="T9"/>
                  </a:cxn>
                </a:cxnLst>
                <a:rect l="0" t="0" r="r" b="b"/>
                <a:pathLst>
                  <a:path w="73" h="73">
                    <a:moveTo>
                      <a:pt x="73" y="20"/>
                    </a:moveTo>
                    <a:lnTo>
                      <a:pt x="20" y="0"/>
                    </a:lnTo>
                    <a:lnTo>
                      <a:pt x="0" y="53"/>
                    </a:lnTo>
                    <a:lnTo>
                      <a:pt x="46" y="73"/>
                    </a:lnTo>
                    <a:lnTo>
                      <a:pt x="7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4" name="Freeform 12">
                <a:extLst>
                  <a:ext uri="{FF2B5EF4-FFF2-40B4-BE49-F238E27FC236}">
                    <a16:creationId xmlns:a16="http://schemas.microsoft.com/office/drawing/2014/main" id="{24E35114-C63C-4C70-ACA2-A272ABE667E9}"/>
                  </a:ext>
                </a:extLst>
              </p:cNvPr>
              <p:cNvSpPr>
                <a:spLocks/>
              </p:cNvSpPr>
              <p:nvPr/>
            </p:nvSpPr>
            <p:spPr bwMode="auto">
              <a:xfrm>
                <a:off x="15208248" y="5415806"/>
                <a:ext cx="141190" cy="141190"/>
              </a:xfrm>
              <a:custGeom>
                <a:avLst/>
                <a:gdLst>
                  <a:gd name="T0" fmla="*/ 0 w 74"/>
                  <a:gd name="T1" fmla="*/ 40 h 74"/>
                  <a:gd name="T2" fmla="*/ 34 w 74"/>
                  <a:gd name="T3" fmla="*/ 74 h 74"/>
                  <a:gd name="T4" fmla="*/ 74 w 74"/>
                  <a:gd name="T5" fmla="*/ 34 h 74"/>
                  <a:gd name="T6" fmla="*/ 40 w 74"/>
                  <a:gd name="T7" fmla="*/ 0 h 74"/>
                  <a:gd name="T8" fmla="*/ 0 w 74"/>
                  <a:gd name="T9" fmla="*/ 40 h 74"/>
                </a:gdLst>
                <a:ahLst/>
                <a:cxnLst>
                  <a:cxn ang="0">
                    <a:pos x="T0" y="T1"/>
                  </a:cxn>
                  <a:cxn ang="0">
                    <a:pos x="T2" y="T3"/>
                  </a:cxn>
                  <a:cxn ang="0">
                    <a:pos x="T4" y="T5"/>
                  </a:cxn>
                  <a:cxn ang="0">
                    <a:pos x="T6" y="T7"/>
                  </a:cxn>
                  <a:cxn ang="0">
                    <a:pos x="T8" y="T9"/>
                  </a:cxn>
                </a:cxnLst>
                <a:rect l="0" t="0" r="r" b="b"/>
                <a:pathLst>
                  <a:path w="74" h="74">
                    <a:moveTo>
                      <a:pt x="0" y="40"/>
                    </a:moveTo>
                    <a:lnTo>
                      <a:pt x="34" y="74"/>
                    </a:lnTo>
                    <a:lnTo>
                      <a:pt x="74" y="34"/>
                    </a:lnTo>
                    <a:lnTo>
                      <a:pt x="40" y="0"/>
                    </a:lnTo>
                    <a:lnTo>
                      <a:pt x="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5" name="Freeform 13">
                <a:extLst>
                  <a:ext uri="{FF2B5EF4-FFF2-40B4-BE49-F238E27FC236}">
                    <a16:creationId xmlns:a16="http://schemas.microsoft.com/office/drawing/2014/main" id="{5DDB933A-CD36-4004-A6E9-9EEA3F897FBB}"/>
                  </a:ext>
                </a:extLst>
              </p:cNvPr>
              <p:cNvSpPr>
                <a:spLocks/>
              </p:cNvSpPr>
              <p:nvPr/>
            </p:nvSpPr>
            <p:spPr bwMode="auto">
              <a:xfrm>
                <a:off x="15374242" y="5211653"/>
                <a:ext cx="141190" cy="141190"/>
              </a:xfrm>
              <a:custGeom>
                <a:avLst/>
                <a:gdLst>
                  <a:gd name="T0" fmla="*/ 0 w 74"/>
                  <a:gd name="T1" fmla="*/ 47 h 74"/>
                  <a:gd name="T2" fmla="*/ 47 w 74"/>
                  <a:gd name="T3" fmla="*/ 74 h 74"/>
                  <a:gd name="T4" fmla="*/ 74 w 74"/>
                  <a:gd name="T5" fmla="*/ 27 h 74"/>
                  <a:gd name="T6" fmla="*/ 33 w 74"/>
                  <a:gd name="T7" fmla="*/ 0 h 74"/>
                  <a:gd name="T8" fmla="*/ 0 w 74"/>
                  <a:gd name="T9" fmla="*/ 47 h 74"/>
                </a:gdLst>
                <a:ahLst/>
                <a:cxnLst>
                  <a:cxn ang="0">
                    <a:pos x="T0" y="T1"/>
                  </a:cxn>
                  <a:cxn ang="0">
                    <a:pos x="T2" y="T3"/>
                  </a:cxn>
                  <a:cxn ang="0">
                    <a:pos x="T4" y="T5"/>
                  </a:cxn>
                  <a:cxn ang="0">
                    <a:pos x="T6" y="T7"/>
                  </a:cxn>
                  <a:cxn ang="0">
                    <a:pos x="T8" y="T9"/>
                  </a:cxn>
                </a:cxnLst>
                <a:rect l="0" t="0" r="r" b="b"/>
                <a:pathLst>
                  <a:path w="74" h="74">
                    <a:moveTo>
                      <a:pt x="0" y="47"/>
                    </a:moveTo>
                    <a:lnTo>
                      <a:pt x="47" y="74"/>
                    </a:lnTo>
                    <a:lnTo>
                      <a:pt x="74" y="27"/>
                    </a:lnTo>
                    <a:lnTo>
                      <a:pt x="33" y="0"/>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26" name="Freeform 14">
                <a:extLst>
                  <a:ext uri="{FF2B5EF4-FFF2-40B4-BE49-F238E27FC236}">
                    <a16:creationId xmlns:a16="http://schemas.microsoft.com/office/drawing/2014/main" id="{8B260C26-EEC1-479F-B4AF-754CC1E76841}"/>
                  </a:ext>
                </a:extLst>
              </p:cNvPr>
              <p:cNvSpPr>
                <a:spLocks/>
              </p:cNvSpPr>
              <p:nvPr/>
            </p:nvSpPr>
            <p:spPr bwMode="auto">
              <a:xfrm>
                <a:off x="15502075" y="4969341"/>
                <a:ext cx="139282" cy="141190"/>
              </a:xfrm>
              <a:custGeom>
                <a:avLst/>
                <a:gdLst>
                  <a:gd name="T0" fmla="*/ 0 w 73"/>
                  <a:gd name="T1" fmla="*/ 54 h 74"/>
                  <a:gd name="T2" fmla="*/ 53 w 73"/>
                  <a:gd name="T3" fmla="*/ 74 h 74"/>
                  <a:gd name="T4" fmla="*/ 73 w 73"/>
                  <a:gd name="T5" fmla="*/ 20 h 74"/>
                  <a:gd name="T6" fmla="*/ 27 w 73"/>
                  <a:gd name="T7" fmla="*/ 0 h 74"/>
                  <a:gd name="T8" fmla="*/ 0 w 73"/>
                  <a:gd name="T9" fmla="*/ 54 h 74"/>
                </a:gdLst>
                <a:ahLst/>
                <a:cxnLst>
                  <a:cxn ang="0">
                    <a:pos x="T0" y="T1"/>
                  </a:cxn>
                  <a:cxn ang="0">
                    <a:pos x="T2" y="T3"/>
                  </a:cxn>
                  <a:cxn ang="0">
                    <a:pos x="T4" y="T5"/>
                  </a:cxn>
                  <a:cxn ang="0">
                    <a:pos x="T6" y="T7"/>
                  </a:cxn>
                  <a:cxn ang="0">
                    <a:pos x="T8" y="T9"/>
                  </a:cxn>
                </a:cxnLst>
                <a:rect l="0" t="0" r="r" b="b"/>
                <a:pathLst>
                  <a:path w="73" h="74">
                    <a:moveTo>
                      <a:pt x="0" y="54"/>
                    </a:moveTo>
                    <a:lnTo>
                      <a:pt x="53" y="74"/>
                    </a:lnTo>
                    <a:lnTo>
                      <a:pt x="73" y="20"/>
                    </a:lnTo>
                    <a:lnTo>
                      <a:pt x="27" y="0"/>
                    </a:lnTo>
                    <a:lnTo>
                      <a:pt x="0"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grpSp>
        <p:sp>
          <p:nvSpPr>
            <p:cNvPr id="48" name="TextBox 47">
              <a:extLst>
                <a:ext uri="{FF2B5EF4-FFF2-40B4-BE49-F238E27FC236}">
                  <a16:creationId xmlns:a16="http://schemas.microsoft.com/office/drawing/2014/main" id="{52B44365-A61B-41A2-A936-8CBC88DB193D}"/>
                </a:ext>
              </a:extLst>
            </p:cNvPr>
            <p:cNvSpPr txBox="1"/>
            <p:nvPr userDrawn="1"/>
          </p:nvSpPr>
          <p:spPr>
            <a:xfrm>
              <a:off x="-2432029" y="2562642"/>
              <a:ext cx="1400362"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7200" b="0" i="0" u="none" strike="noStrike" kern="1200" cap="none" spc="0" normalizeH="0" baseline="0" noProof="0" dirty="0">
                  <a:ln>
                    <a:noFill/>
                  </a:ln>
                  <a:solidFill>
                    <a:schemeClr val="bg1"/>
                  </a:solidFill>
                  <a:effectLst/>
                  <a:uLnTx/>
                  <a:uFillTx/>
                  <a:latin typeface="Franklin Gothic Medium" panose="020B0603020102020204" pitchFamily="34" charset="0"/>
                  <a:ea typeface="+mn-ea"/>
                  <a:cs typeface="+mn-cs"/>
                </a:rPr>
                <a:t>1</a:t>
              </a:r>
            </a:p>
          </p:txBody>
        </p:sp>
      </p:grpSp>
      <p:cxnSp>
        <p:nvCxnSpPr>
          <p:cNvPr id="53" name="Straight Connector 52">
            <a:extLst>
              <a:ext uri="{FF2B5EF4-FFF2-40B4-BE49-F238E27FC236}">
                <a16:creationId xmlns:a16="http://schemas.microsoft.com/office/drawing/2014/main" id="{56EF3822-D984-416A-86BD-A03B323EBBBC}"/>
              </a:ext>
            </a:extLst>
          </p:cNvPr>
          <p:cNvCxnSpPr>
            <a:cxnSpLocks/>
          </p:cNvCxnSpPr>
          <p:nvPr/>
        </p:nvCxnSpPr>
        <p:spPr>
          <a:xfrm>
            <a:off x="6043749" y="1515291"/>
            <a:ext cx="0" cy="5107578"/>
          </a:xfrm>
          <a:prstGeom prst="line">
            <a:avLst/>
          </a:prstGeom>
          <a:ln w="38100">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B19DCD2C-2B9A-46E4-AC9C-FFD2D5A9DD63}"/>
              </a:ext>
            </a:extLst>
          </p:cNvPr>
          <p:cNvCxnSpPr>
            <a:cxnSpLocks/>
          </p:cNvCxnSpPr>
          <p:nvPr userDrawn="1"/>
        </p:nvCxnSpPr>
        <p:spPr>
          <a:xfrm>
            <a:off x="9096103" y="1725341"/>
            <a:ext cx="0" cy="5107578"/>
          </a:xfrm>
          <a:prstGeom prst="line">
            <a:avLst/>
          </a:prstGeom>
          <a:ln w="38100">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87FE059-4003-4C69-B49D-0E7617017D52}"/>
              </a:ext>
            </a:extLst>
          </p:cNvPr>
          <p:cNvCxnSpPr>
            <a:cxnSpLocks/>
          </p:cNvCxnSpPr>
          <p:nvPr userDrawn="1"/>
        </p:nvCxnSpPr>
        <p:spPr>
          <a:xfrm>
            <a:off x="3030584" y="1515291"/>
            <a:ext cx="0" cy="5107578"/>
          </a:xfrm>
          <a:prstGeom prst="line">
            <a:avLst/>
          </a:prstGeom>
          <a:ln w="38100">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90F98C2F-46B6-4019-BE11-FF2921B8A3F1}"/>
              </a:ext>
            </a:extLst>
          </p:cNvPr>
          <p:cNvGrpSpPr/>
          <p:nvPr userDrawn="1"/>
        </p:nvGrpSpPr>
        <p:grpSpPr>
          <a:xfrm>
            <a:off x="3747557" y="1515291"/>
            <a:ext cx="1628128" cy="1628128"/>
            <a:chOff x="-2521643" y="2291773"/>
            <a:chExt cx="1628128" cy="1628128"/>
          </a:xfrm>
        </p:grpSpPr>
        <p:sp>
          <p:nvSpPr>
            <p:cNvPr id="59" name="Oval 58">
              <a:extLst>
                <a:ext uri="{FF2B5EF4-FFF2-40B4-BE49-F238E27FC236}">
                  <a16:creationId xmlns:a16="http://schemas.microsoft.com/office/drawing/2014/main" id="{8457784A-70FC-49D9-8302-1993588BFE30}"/>
                </a:ext>
              </a:extLst>
            </p:cNvPr>
            <p:cNvSpPr/>
            <p:nvPr userDrawn="1"/>
          </p:nvSpPr>
          <p:spPr>
            <a:xfrm>
              <a:off x="-2521643" y="2291773"/>
              <a:ext cx="1628128" cy="162812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1"/>
                </a:solidFill>
                <a:effectLst/>
                <a:uLnTx/>
                <a:uFillTx/>
                <a:latin typeface="Franklin Gothic Book"/>
                <a:ea typeface="+mn-ea"/>
                <a:cs typeface="+mn-cs"/>
              </a:endParaRPr>
            </a:p>
          </p:txBody>
        </p:sp>
        <p:grpSp>
          <p:nvGrpSpPr>
            <p:cNvPr id="60" name="Group 59">
              <a:extLst>
                <a:ext uri="{FF2B5EF4-FFF2-40B4-BE49-F238E27FC236}">
                  <a16:creationId xmlns:a16="http://schemas.microsoft.com/office/drawing/2014/main" id="{7C833ED1-3548-4137-B526-6C9BDACEC468}"/>
                </a:ext>
              </a:extLst>
            </p:cNvPr>
            <p:cNvGrpSpPr/>
            <p:nvPr userDrawn="1"/>
          </p:nvGrpSpPr>
          <p:grpSpPr>
            <a:xfrm>
              <a:off x="-2391919" y="2435105"/>
              <a:ext cx="1349463" cy="1350366"/>
              <a:chOff x="12878616" y="3084266"/>
              <a:chExt cx="2852416" cy="2854324"/>
            </a:xfrm>
            <a:solidFill>
              <a:schemeClr val="bg1"/>
            </a:solidFill>
          </p:grpSpPr>
          <p:sp>
            <p:nvSpPr>
              <p:cNvPr id="62" name="Freeform 5">
                <a:extLst>
                  <a:ext uri="{FF2B5EF4-FFF2-40B4-BE49-F238E27FC236}">
                    <a16:creationId xmlns:a16="http://schemas.microsoft.com/office/drawing/2014/main" id="{E37BC838-2F80-4BD3-BB16-03A3C661143A}"/>
                  </a:ext>
                </a:extLst>
              </p:cNvPr>
              <p:cNvSpPr>
                <a:spLocks/>
              </p:cNvSpPr>
              <p:nvPr/>
            </p:nvSpPr>
            <p:spPr bwMode="auto">
              <a:xfrm>
                <a:off x="13464362" y="3084266"/>
                <a:ext cx="2266670" cy="1797308"/>
              </a:xfrm>
              <a:custGeom>
                <a:avLst/>
                <a:gdLst>
                  <a:gd name="T0" fmla="*/ 66 w 178"/>
                  <a:gd name="T1" fmla="*/ 1 h 141"/>
                  <a:gd name="T2" fmla="*/ 20 w 178"/>
                  <a:gd name="T3" fmla="*/ 11 h 141"/>
                  <a:gd name="T4" fmla="*/ 11 w 178"/>
                  <a:gd name="T5" fmla="*/ 0 h 141"/>
                  <a:gd name="T6" fmla="*/ 0 w 178"/>
                  <a:gd name="T7" fmla="*/ 30 h 141"/>
                  <a:gd name="T8" fmla="*/ 32 w 178"/>
                  <a:gd name="T9" fmla="*/ 27 h 141"/>
                  <a:gd name="T10" fmla="*/ 25 w 178"/>
                  <a:gd name="T11" fmla="*/ 18 h 141"/>
                  <a:gd name="T12" fmla="*/ 66 w 178"/>
                  <a:gd name="T13" fmla="*/ 9 h 141"/>
                  <a:gd name="T14" fmla="*/ 170 w 178"/>
                  <a:gd name="T15" fmla="*/ 113 h 141"/>
                  <a:gd name="T16" fmla="*/ 167 w 178"/>
                  <a:gd name="T17" fmla="*/ 139 h 141"/>
                  <a:gd name="T18" fmla="*/ 174 w 178"/>
                  <a:gd name="T19" fmla="*/ 141 h 141"/>
                  <a:gd name="T20" fmla="*/ 178 w 178"/>
                  <a:gd name="T21" fmla="*/ 113 h 141"/>
                  <a:gd name="T22" fmla="*/ 66 w 178"/>
                  <a:gd name="T23" fmla="*/ 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8" h="141">
                    <a:moveTo>
                      <a:pt x="66" y="1"/>
                    </a:moveTo>
                    <a:cubicBezTo>
                      <a:pt x="50" y="1"/>
                      <a:pt x="34" y="5"/>
                      <a:pt x="20" y="11"/>
                    </a:cubicBezTo>
                    <a:cubicBezTo>
                      <a:pt x="11" y="0"/>
                      <a:pt x="11" y="0"/>
                      <a:pt x="11" y="0"/>
                    </a:cubicBezTo>
                    <a:cubicBezTo>
                      <a:pt x="0" y="30"/>
                      <a:pt x="0" y="30"/>
                      <a:pt x="0" y="30"/>
                    </a:cubicBezTo>
                    <a:cubicBezTo>
                      <a:pt x="32" y="27"/>
                      <a:pt x="32" y="27"/>
                      <a:pt x="32" y="27"/>
                    </a:cubicBezTo>
                    <a:cubicBezTo>
                      <a:pt x="25" y="18"/>
                      <a:pt x="25" y="18"/>
                      <a:pt x="25" y="18"/>
                    </a:cubicBezTo>
                    <a:cubicBezTo>
                      <a:pt x="38" y="12"/>
                      <a:pt x="52" y="9"/>
                      <a:pt x="66" y="9"/>
                    </a:cubicBezTo>
                    <a:cubicBezTo>
                      <a:pt x="123" y="9"/>
                      <a:pt x="170" y="56"/>
                      <a:pt x="170" y="113"/>
                    </a:cubicBezTo>
                    <a:cubicBezTo>
                      <a:pt x="170" y="122"/>
                      <a:pt x="169" y="131"/>
                      <a:pt x="167" y="139"/>
                    </a:cubicBezTo>
                    <a:cubicBezTo>
                      <a:pt x="174" y="141"/>
                      <a:pt x="174" y="141"/>
                      <a:pt x="174" y="141"/>
                    </a:cubicBezTo>
                    <a:cubicBezTo>
                      <a:pt x="177" y="132"/>
                      <a:pt x="178" y="122"/>
                      <a:pt x="178" y="113"/>
                    </a:cubicBezTo>
                    <a:cubicBezTo>
                      <a:pt x="178" y="51"/>
                      <a:pt x="128" y="1"/>
                      <a:pt x="6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63" name="Freeform 8">
                <a:extLst>
                  <a:ext uri="{FF2B5EF4-FFF2-40B4-BE49-F238E27FC236}">
                    <a16:creationId xmlns:a16="http://schemas.microsoft.com/office/drawing/2014/main" id="{0033FB52-7420-46C3-B914-DDD6A1B6C0D8}"/>
                  </a:ext>
                </a:extLst>
              </p:cNvPr>
              <p:cNvSpPr>
                <a:spLocks/>
              </p:cNvSpPr>
              <p:nvPr/>
            </p:nvSpPr>
            <p:spPr bwMode="auto">
              <a:xfrm>
                <a:off x="12878616" y="4116477"/>
                <a:ext cx="2291474" cy="1822113"/>
              </a:xfrm>
              <a:custGeom>
                <a:avLst/>
                <a:gdLst>
                  <a:gd name="T0" fmla="*/ 156 w 180"/>
                  <a:gd name="T1" fmla="*/ 125 h 143"/>
                  <a:gd name="T2" fmla="*/ 112 w 180"/>
                  <a:gd name="T3" fmla="*/ 135 h 143"/>
                  <a:gd name="T4" fmla="*/ 8 w 180"/>
                  <a:gd name="T5" fmla="*/ 32 h 143"/>
                  <a:gd name="T6" fmla="*/ 12 w 180"/>
                  <a:gd name="T7" fmla="*/ 3 h 143"/>
                  <a:gd name="T8" fmla="*/ 5 w 180"/>
                  <a:gd name="T9" fmla="*/ 0 h 143"/>
                  <a:gd name="T10" fmla="*/ 0 w 180"/>
                  <a:gd name="T11" fmla="*/ 32 h 143"/>
                  <a:gd name="T12" fmla="*/ 112 w 180"/>
                  <a:gd name="T13" fmla="*/ 143 h 143"/>
                  <a:gd name="T14" fmla="*/ 160 w 180"/>
                  <a:gd name="T15" fmla="*/ 132 h 143"/>
                  <a:gd name="T16" fmla="*/ 167 w 180"/>
                  <a:gd name="T17" fmla="*/ 142 h 143"/>
                  <a:gd name="T18" fmla="*/ 180 w 180"/>
                  <a:gd name="T19" fmla="*/ 113 h 143"/>
                  <a:gd name="T20" fmla="*/ 148 w 180"/>
                  <a:gd name="T21" fmla="*/ 113 h 143"/>
                  <a:gd name="T22" fmla="*/ 156 w 180"/>
                  <a:gd name="T23" fmla="*/ 12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143">
                    <a:moveTo>
                      <a:pt x="156" y="125"/>
                    </a:moveTo>
                    <a:cubicBezTo>
                      <a:pt x="142" y="132"/>
                      <a:pt x="127" y="135"/>
                      <a:pt x="112" y="135"/>
                    </a:cubicBezTo>
                    <a:cubicBezTo>
                      <a:pt x="55" y="135"/>
                      <a:pt x="8" y="89"/>
                      <a:pt x="8" y="32"/>
                    </a:cubicBezTo>
                    <a:cubicBezTo>
                      <a:pt x="8" y="22"/>
                      <a:pt x="9" y="12"/>
                      <a:pt x="12" y="3"/>
                    </a:cubicBezTo>
                    <a:cubicBezTo>
                      <a:pt x="5" y="0"/>
                      <a:pt x="5" y="0"/>
                      <a:pt x="5" y="0"/>
                    </a:cubicBezTo>
                    <a:cubicBezTo>
                      <a:pt x="2" y="10"/>
                      <a:pt x="0" y="21"/>
                      <a:pt x="0" y="32"/>
                    </a:cubicBezTo>
                    <a:cubicBezTo>
                      <a:pt x="0" y="93"/>
                      <a:pt x="50" y="143"/>
                      <a:pt x="112" y="143"/>
                    </a:cubicBezTo>
                    <a:cubicBezTo>
                      <a:pt x="129" y="143"/>
                      <a:pt x="145" y="139"/>
                      <a:pt x="160" y="132"/>
                    </a:cubicBezTo>
                    <a:cubicBezTo>
                      <a:pt x="167" y="142"/>
                      <a:pt x="167" y="142"/>
                      <a:pt x="167" y="142"/>
                    </a:cubicBezTo>
                    <a:cubicBezTo>
                      <a:pt x="180" y="113"/>
                      <a:pt x="180" y="113"/>
                      <a:pt x="180" y="113"/>
                    </a:cubicBezTo>
                    <a:cubicBezTo>
                      <a:pt x="148" y="113"/>
                      <a:pt x="148" y="113"/>
                      <a:pt x="148" y="113"/>
                    </a:cubicBezTo>
                    <a:lnTo>
                      <a:pt x="156"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64" name="Freeform 9">
                <a:extLst>
                  <a:ext uri="{FF2B5EF4-FFF2-40B4-BE49-F238E27FC236}">
                    <a16:creationId xmlns:a16="http://schemas.microsoft.com/office/drawing/2014/main" id="{897817BC-893C-4510-8B72-F52AE8FF08CC}"/>
                  </a:ext>
                </a:extLst>
              </p:cNvPr>
              <p:cNvSpPr>
                <a:spLocks/>
              </p:cNvSpPr>
              <p:nvPr/>
            </p:nvSpPr>
            <p:spPr bwMode="auto">
              <a:xfrm>
                <a:off x="13260210" y="3479215"/>
                <a:ext cx="141190" cy="139282"/>
              </a:xfrm>
              <a:custGeom>
                <a:avLst/>
                <a:gdLst>
                  <a:gd name="T0" fmla="*/ 74 w 74"/>
                  <a:gd name="T1" fmla="*/ 40 h 73"/>
                  <a:gd name="T2" fmla="*/ 40 w 74"/>
                  <a:gd name="T3" fmla="*/ 0 h 73"/>
                  <a:gd name="T4" fmla="*/ 0 w 74"/>
                  <a:gd name="T5" fmla="*/ 40 h 73"/>
                  <a:gd name="T6" fmla="*/ 33 w 74"/>
                  <a:gd name="T7" fmla="*/ 73 h 73"/>
                  <a:gd name="T8" fmla="*/ 74 w 74"/>
                  <a:gd name="T9" fmla="*/ 40 h 73"/>
                </a:gdLst>
                <a:ahLst/>
                <a:cxnLst>
                  <a:cxn ang="0">
                    <a:pos x="T0" y="T1"/>
                  </a:cxn>
                  <a:cxn ang="0">
                    <a:pos x="T2" y="T3"/>
                  </a:cxn>
                  <a:cxn ang="0">
                    <a:pos x="T4" y="T5"/>
                  </a:cxn>
                  <a:cxn ang="0">
                    <a:pos x="T6" y="T7"/>
                  </a:cxn>
                  <a:cxn ang="0">
                    <a:pos x="T8" y="T9"/>
                  </a:cxn>
                </a:cxnLst>
                <a:rect l="0" t="0" r="r" b="b"/>
                <a:pathLst>
                  <a:path w="74" h="73">
                    <a:moveTo>
                      <a:pt x="74" y="40"/>
                    </a:moveTo>
                    <a:lnTo>
                      <a:pt x="40" y="0"/>
                    </a:lnTo>
                    <a:lnTo>
                      <a:pt x="0" y="40"/>
                    </a:lnTo>
                    <a:lnTo>
                      <a:pt x="33" y="73"/>
                    </a:lnTo>
                    <a:lnTo>
                      <a:pt x="74"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65" name="Freeform 10">
                <a:extLst>
                  <a:ext uri="{FF2B5EF4-FFF2-40B4-BE49-F238E27FC236}">
                    <a16:creationId xmlns:a16="http://schemas.microsoft.com/office/drawing/2014/main" id="{4C8B0233-4ED3-4C07-A7BD-E244F5578EB7}"/>
                  </a:ext>
                </a:extLst>
              </p:cNvPr>
              <p:cNvSpPr>
                <a:spLocks/>
              </p:cNvSpPr>
              <p:nvPr/>
            </p:nvSpPr>
            <p:spPr bwMode="auto">
              <a:xfrm>
                <a:off x="13094216" y="3683369"/>
                <a:ext cx="141190" cy="152638"/>
              </a:xfrm>
              <a:custGeom>
                <a:avLst/>
                <a:gdLst>
                  <a:gd name="T0" fmla="*/ 74 w 74"/>
                  <a:gd name="T1" fmla="*/ 33 h 80"/>
                  <a:gd name="T2" fmla="*/ 27 w 74"/>
                  <a:gd name="T3" fmla="*/ 0 h 80"/>
                  <a:gd name="T4" fmla="*/ 0 w 74"/>
                  <a:gd name="T5" fmla="*/ 47 h 80"/>
                  <a:gd name="T6" fmla="*/ 40 w 74"/>
                  <a:gd name="T7" fmla="*/ 80 h 80"/>
                  <a:gd name="T8" fmla="*/ 74 w 74"/>
                  <a:gd name="T9" fmla="*/ 33 h 80"/>
                </a:gdLst>
                <a:ahLst/>
                <a:cxnLst>
                  <a:cxn ang="0">
                    <a:pos x="T0" y="T1"/>
                  </a:cxn>
                  <a:cxn ang="0">
                    <a:pos x="T2" y="T3"/>
                  </a:cxn>
                  <a:cxn ang="0">
                    <a:pos x="T4" y="T5"/>
                  </a:cxn>
                  <a:cxn ang="0">
                    <a:pos x="T6" y="T7"/>
                  </a:cxn>
                  <a:cxn ang="0">
                    <a:pos x="T8" y="T9"/>
                  </a:cxn>
                </a:cxnLst>
                <a:rect l="0" t="0" r="r" b="b"/>
                <a:pathLst>
                  <a:path w="74" h="80">
                    <a:moveTo>
                      <a:pt x="74" y="33"/>
                    </a:moveTo>
                    <a:lnTo>
                      <a:pt x="27" y="0"/>
                    </a:lnTo>
                    <a:lnTo>
                      <a:pt x="0" y="47"/>
                    </a:lnTo>
                    <a:lnTo>
                      <a:pt x="40" y="80"/>
                    </a:lnTo>
                    <a:lnTo>
                      <a:pt x="74"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66" name="Freeform 11">
                <a:extLst>
                  <a:ext uri="{FF2B5EF4-FFF2-40B4-BE49-F238E27FC236}">
                    <a16:creationId xmlns:a16="http://schemas.microsoft.com/office/drawing/2014/main" id="{7C33F00C-AF5F-4B26-AD47-83D7D01BA462}"/>
                  </a:ext>
                </a:extLst>
              </p:cNvPr>
              <p:cNvSpPr>
                <a:spLocks/>
              </p:cNvSpPr>
              <p:nvPr/>
            </p:nvSpPr>
            <p:spPr bwMode="auto">
              <a:xfrm>
                <a:off x="12968290" y="3925680"/>
                <a:ext cx="139282" cy="139282"/>
              </a:xfrm>
              <a:custGeom>
                <a:avLst/>
                <a:gdLst>
                  <a:gd name="T0" fmla="*/ 73 w 73"/>
                  <a:gd name="T1" fmla="*/ 20 h 73"/>
                  <a:gd name="T2" fmla="*/ 20 w 73"/>
                  <a:gd name="T3" fmla="*/ 0 h 73"/>
                  <a:gd name="T4" fmla="*/ 0 w 73"/>
                  <a:gd name="T5" fmla="*/ 53 h 73"/>
                  <a:gd name="T6" fmla="*/ 46 w 73"/>
                  <a:gd name="T7" fmla="*/ 73 h 73"/>
                  <a:gd name="T8" fmla="*/ 73 w 73"/>
                  <a:gd name="T9" fmla="*/ 20 h 73"/>
                </a:gdLst>
                <a:ahLst/>
                <a:cxnLst>
                  <a:cxn ang="0">
                    <a:pos x="T0" y="T1"/>
                  </a:cxn>
                  <a:cxn ang="0">
                    <a:pos x="T2" y="T3"/>
                  </a:cxn>
                  <a:cxn ang="0">
                    <a:pos x="T4" y="T5"/>
                  </a:cxn>
                  <a:cxn ang="0">
                    <a:pos x="T6" y="T7"/>
                  </a:cxn>
                  <a:cxn ang="0">
                    <a:pos x="T8" y="T9"/>
                  </a:cxn>
                </a:cxnLst>
                <a:rect l="0" t="0" r="r" b="b"/>
                <a:pathLst>
                  <a:path w="73" h="73">
                    <a:moveTo>
                      <a:pt x="73" y="20"/>
                    </a:moveTo>
                    <a:lnTo>
                      <a:pt x="20" y="0"/>
                    </a:lnTo>
                    <a:lnTo>
                      <a:pt x="0" y="53"/>
                    </a:lnTo>
                    <a:lnTo>
                      <a:pt x="46" y="73"/>
                    </a:lnTo>
                    <a:lnTo>
                      <a:pt x="7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67" name="Freeform 12">
                <a:extLst>
                  <a:ext uri="{FF2B5EF4-FFF2-40B4-BE49-F238E27FC236}">
                    <a16:creationId xmlns:a16="http://schemas.microsoft.com/office/drawing/2014/main" id="{C47A9849-F482-49FC-8E11-6CF1E63655F7}"/>
                  </a:ext>
                </a:extLst>
              </p:cNvPr>
              <p:cNvSpPr>
                <a:spLocks/>
              </p:cNvSpPr>
              <p:nvPr/>
            </p:nvSpPr>
            <p:spPr bwMode="auto">
              <a:xfrm>
                <a:off x="15208248" y="5415806"/>
                <a:ext cx="141190" cy="141190"/>
              </a:xfrm>
              <a:custGeom>
                <a:avLst/>
                <a:gdLst>
                  <a:gd name="T0" fmla="*/ 0 w 74"/>
                  <a:gd name="T1" fmla="*/ 40 h 74"/>
                  <a:gd name="T2" fmla="*/ 34 w 74"/>
                  <a:gd name="T3" fmla="*/ 74 h 74"/>
                  <a:gd name="T4" fmla="*/ 74 w 74"/>
                  <a:gd name="T5" fmla="*/ 34 h 74"/>
                  <a:gd name="T6" fmla="*/ 40 w 74"/>
                  <a:gd name="T7" fmla="*/ 0 h 74"/>
                  <a:gd name="T8" fmla="*/ 0 w 74"/>
                  <a:gd name="T9" fmla="*/ 40 h 74"/>
                </a:gdLst>
                <a:ahLst/>
                <a:cxnLst>
                  <a:cxn ang="0">
                    <a:pos x="T0" y="T1"/>
                  </a:cxn>
                  <a:cxn ang="0">
                    <a:pos x="T2" y="T3"/>
                  </a:cxn>
                  <a:cxn ang="0">
                    <a:pos x="T4" y="T5"/>
                  </a:cxn>
                  <a:cxn ang="0">
                    <a:pos x="T6" y="T7"/>
                  </a:cxn>
                  <a:cxn ang="0">
                    <a:pos x="T8" y="T9"/>
                  </a:cxn>
                </a:cxnLst>
                <a:rect l="0" t="0" r="r" b="b"/>
                <a:pathLst>
                  <a:path w="74" h="74">
                    <a:moveTo>
                      <a:pt x="0" y="40"/>
                    </a:moveTo>
                    <a:lnTo>
                      <a:pt x="34" y="74"/>
                    </a:lnTo>
                    <a:lnTo>
                      <a:pt x="74" y="34"/>
                    </a:lnTo>
                    <a:lnTo>
                      <a:pt x="40" y="0"/>
                    </a:lnTo>
                    <a:lnTo>
                      <a:pt x="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68" name="Freeform 13">
                <a:extLst>
                  <a:ext uri="{FF2B5EF4-FFF2-40B4-BE49-F238E27FC236}">
                    <a16:creationId xmlns:a16="http://schemas.microsoft.com/office/drawing/2014/main" id="{28D9AD86-033D-4F4E-A711-1B88D7449D12}"/>
                  </a:ext>
                </a:extLst>
              </p:cNvPr>
              <p:cNvSpPr>
                <a:spLocks/>
              </p:cNvSpPr>
              <p:nvPr/>
            </p:nvSpPr>
            <p:spPr bwMode="auto">
              <a:xfrm>
                <a:off x="15374242" y="5211653"/>
                <a:ext cx="141190" cy="141190"/>
              </a:xfrm>
              <a:custGeom>
                <a:avLst/>
                <a:gdLst>
                  <a:gd name="T0" fmla="*/ 0 w 74"/>
                  <a:gd name="T1" fmla="*/ 47 h 74"/>
                  <a:gd name="T2" fmla="*/ 47 w 74"/>
                  <a:gd name="T3" fmla="*/ 74 h 74"/>
                  <a:gd name="T4" fmla="*/ 74 w 74"/>
                  <a:gd name="T5" fmla="*/ 27 h 74"/>
                  <a:gd name="T6" fmla="*/ 33 w 74"/>
                  <a:gd name="T7" fmla="*/ 0 h 74"/>
                  <a:gd name="T8" fmla="*/ 0 w 74"/>
                  <a:gd name="T9" fmla="*/ 47 h 74"/>
                </a:gdLst>
                <a:ahLst/>
                <a:cxnLst>
                  <a:cxn ang="0">
                    <a:pos x="T0" y="T1"/>
                  </a:cxn>
                  <a:cxn ang="0">
                    <a:pos x="T2" y="T3"/>
                  </a:cxn>
                  <a:cxn ang="0">
                    <a:pos x="T4" y="T5"/>
                  </a:cxn>
                  <a:cxn ang="0">
                    <a:pos x="T6" y="T7"/>
                  </a:cxn>
                  <a:cxn ang="0">
                    <a:pos x="T8" y="T9"/>
                  </a:cxn>
                </a:cxnLst>
                <a:rect l="0" t="0" r="r" b="b"/>
                <a:pathLst>
                  <a:path w="74" h="74">
                    <a:moveTo>
                      <a:pt x="0" y="47"/>
                    </a:moveTo>
                    <a:lnTo>
                      <a:pt x="47" y="74"/>
                    </a:lnTo>
                    <a:lnTo>
                      <a:pt x="74" y="27"/>
                    </a:lnTo>
                    <a:lnTo>
                      <a:pt x="33" y="0"/>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69" name="Freeform 14">
                <a:extLst>
                  <a:ext uri="{FF2B5EF4-FFF2-40B4-BE49-F238E27FC236}">
                    <a16:creationId xmlns:a16="http://schemas.microsoft.com/office/drawing/2014/main" id="{7B86769D-211E-4379-9C82-B94EC7CE5434}"/>
                  </a:ext>
                </a:extLst>
              </p:cNvPr>
              <p:cNvSpPr>
                <a:spLocks/>
              </p:cNvSpPr>
              <p:nvPr/>
            </p:nvSpPr>
            <p:spPr bwMode="auto">
              <a:xfrm>
                <a:off x="15502075" y="4969341"/>
                <a:ext cx="139282" cy="141190"/>
              </a:xfrm>
              <a:custGeom>
                <a:avLst/>
                <a:gdLst>
                  <a:gd name="T0" fmla="*/ 0 w 73"/>
                  <a:gd name="T1" fmla="*/ 54 h 74"/>
                  <a:gd name="T2" fmla="*/ 53 w 73"/>
                  <a:gd name="T3" fmla="*/ 74 h 74"/>
                  <a:gd name="T4" fmla="*/ 73 w 73"/>
                  <a:gd name="T5" fmla="*/ 20 h 74"/>
                  <a:gd name="T6" fmla="*/ 27 w 73"/>
                  <a:gd name="T7" fmla="*/ 0 h 74"/>
                  <a:gd name="T8" fmla="*/ 0 w 73"/>
                  <a:gd name="T9" fmla="*/ 54 h 74"/>
                </a:gdLst>
                <a:ahLst/>
                <a:cxnLst>
                  <a:cxn ang="0">
                    <a:pos x="T0" y="T1"/>
                  </a:cxn>
                  <a:cxn ang="0">
                    <a:pos x="T2" y="T3"/>
                  </a:cxn>
                  <a:cxn ang="0">
                    <a:pos x="T4" y="T5"/>
                  </a:cxn>
                  <a:cxn ang="0">
                    <a:pos x="T6" y="T7"/>
                  </a:cxn>
                  <a:cxn ang="0">
                    <a:pos x="T8" y="T9"/>
                  </a:cxn>
                </a:cxnLst>
                <a:rect l="0" t="0" r="r" b="b"/>
                <a:pathLst>
                  <a:path w="73" h="74">
                    <a:moveTo>
                      <a:pt x="0" y="54"/>
                    </a:moveTo>
                    <a:lnTo>
                      <a:pt x="53" y="74"/>
                    </a:lnTo>
                    <a:lnTo>
                      <a:pt x="73" y="20"/>
                    </a:lnTo>
                    <a:lnTo>
                      <a:pt x="27" y="0"/>
                    </a:lnTo>
                    <a:lnTo>
                      <a:pt x="0"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grpSp>
        <p:sp>
          <p:nvSpPr>
            <p:cNvPr id="61" name="TextBox 60">
              <a:extLst>
                <a:ext uri="{FF2B5EF4-FFF2-40B4-BE49-F238E27FC236}">
                  <a16:creationId xmlns:a16="http://schemas.microsoft.com/office/drawing/2014/main" id="{F633534E-BF48-4EA1-AA9F-67A3208DB99A}"/>
                </a:ext>
              </a:extLst>
            </p:cNvPr>
            <p:cNvSpPr txBox="1"/>
            <p:nvPr userDrawn="1"/>
          </p:nvSpPr>
          <p:spPr>
            <a:xfrm>
              <a:off x="-2432029" y="2562642"/>
              <a:ext cx="1400362"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7200" b="0" i="0" u="none" strike="noStrike" kern="1200" cap="none" spc="0" normalizeH="0" baseline="0" noProof="0" dirty="0">
                  <a:ln>
                    <a:noFill/>
                  </a:ln>
                  <a:solidFill>
                    <a:schemeClr val="bg1"/>
                  </a:solidFill>
                  <a:effectLst/>
                  <a:uLnTx/>
                  <a:uFillTx/>
                  <a:latin typeface="Franklin Gothic Medium" panose="020B0603020102020204" pitchFamily="34" charset="0"/>
                  <a:ea typeface="+mn-ea"/>
                  <a:cs typeface="+mn-cs"/>
                </a:rPr>
                <a:t>2</a:t>
              </a:r>
            </a:p>
          </p:txBody>
        </p:sp>
      </p:grpSp>
      <p:grpSp>
        <p:nvGrpSpPr>
          <p:cNvPr id="70" name="Group 69">
            <a:extLst>
              <a:ext uri="{FF2B5EF4-FFF2-40B4-BE49-F238E27FC236}">
                <a16:creationId xmlns:a16="http://schemas.microsoft.com/office/drawing/2014/main" id="{AF0FB181-B6B9-4658-85D9-1053CC08CC8E}"/>
              </a:ext>
            </a:extLst>
          </p:cNvPr>
          <p:cNvGrpSpPr/>
          <p:nvPr userDrawn="1"/>
        </p:nvGrpSpPr>
        <p:grpSpPr>
          <a:xfrm>
            <a:off x="6799910" y="1515291"/>
            <a:ext cx="1628128" cy="1628128"/>
            <a:chOff x="-2521643" y="2291773"/>
            <a:chExt cx="1628128" cy="1628128"/>
          </a:xfrm>
        </p:grpSpPr>
        <p:sp>
          <p:nvSpPr>
            <p:cNvPr id="71" name="Oval 70">
              <a:extLst>
                <a:ext uri="{FF2B5EF4-FFF2-40B4-BE49-F238E27FC236}">
                  <a16:creationId xmlns:a16="http://schemas.microsoft.com/office/drawing/2014/main" id="{500A53E0-CF3F-44E6-A270-84FF6C1C1095}"/>
                </a:ext>
              </a:extLst>
            </p:cNvPr>
            <p:cNvSpPr/>
            <p:nvPr userDrawn="1"/>
          </p:nvSpPr>
          <p:spPr>
            <a:xfrm>
              <a:off x="-2521643" y="2291773"/>
              <a:ext cx="1628128" cy="162812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1"/>
                </a:solidFill>
                <a:effectLst/>
                <a:uLnTx/>
                <a:uFillTx/>
                <a:latin typeface="Franklin Gothic Book"/>
                <a:ea typeface="+mn-ea"/>
                <a:cs typeface="+mn-cs"/>
              </a:endParaRPr>
            </a:p>
          </p:txBody>
        </p:sp>
        <p:grpSp>
          <p:nvGrpSpPr>
            <p:cNvPr id="72" name="Group 71">
              <a:extLst>
                <a:ext uri="{FF2B5EF4-FFF2-40B4-BE49-F238E27FC236}">
                  <a16:creationId xmlns:a16="http://schemas.microsoft.com/office/drawing/2014/main" id="{CEEA518E-C9F6-4048-9043-3D30B7C389E1}"/>
                </a:ext>
              </a:extLst>
            </p:cNvPr>
            <p:cNvGrpSpPr/>
            <p:nvPr userDrawn="1"/>
          </p:nvGrpSpPr>
          <p:grpSpPr>
            <a:xfrm>
              <a:off x="-2391919" y="2435105"/>
              <a:ext cx="1349463" cy="1350366"/>
              <a:chOff x="12878616" y="3084266"/>
              <a:chExt cx="2852416" cy="2854324"/>
            </a:xfrm>
            <a:solidFill>
              <a:schemeClr val="bg1"/>
            </a:solidFill>
          </p:grpSpPr>
          <p:sp>
            <p:nvSpPr>
              <p:cNvPr id="74" name="Freeform 5">
                <a:extLst>
                  <a:ext uri="{FF2B5EF4-FFF2-40B4-BE49-F238E27FC236}">
                    <a16:creationId xmlns:a16="http://schemas.microsoft.com/office/drawing/2014/main" id="{C7849493-892A-49FA-BCB3-C98B6E70EEFF}"/>
                  </a:ext>
                </a:extLst>
              </p:cNvPr>
              <p:cNvSpPr>
                <a:spLocks/>
              </p:cNvSpPr>
              <p:nvPr/>
            </p:nvSpPr>
            <p:spPr bwMode="auto">
              <a:xfrm>
                <a:off x="13464362" y="3084266"/>
                <a:ext cx="2266670" cy="1797308"/>
              </a:xfrm>
              <a:custGeom>
                <a:avLst/>
                <a:gdLst>
                  <a:gd name="T0" fmla="*/ 66 w 178"/>
                  <a:gd name="T1" fmla="*/ 1 h 141"/>
                  <a:gd name="T2" fmla="*/ 20 w 178"/>
                  <a:gd name="T3" fmla="*/ 11 h 141"/>
                  <a:gd name="T4" fmla="*/ 11 w 178"/>
                  <a:gd name="T5" fmla="*/ 0 h 141"/>
                  <a:gd name="T6" fmla="*/ 0 w 178"/>
                  <a:gd name="T7" fmla="*/ 30 h 141"/>
                  <a:gd name="T8" fmla="*/ 32 w 178"/>
                  <a:gd name="T9" fmla="*/ 27 h 141"/>
                  <a:gd name="T10" fmla="*/ 25 w 178"/>
                  <a:gd name="T11" fmla="*/ 18 h 141"/>
                  <a:gd name="T12" fmla="*/ 66 w 178"/>
                  <a:gd name="T13" fmla="*/ 9 h 141"/>
                  <a:gd name="T14" fmla="*/ 170 w 178"/>
                  <a:gd name="T15" fmla="*/ 113 h 141"/>
                  <a:gd name="T16" fmla="*/ 167 w 178"/>
                  <a:gd name="T17" fmla="*/ 139 h 141"/>
                  <a:gd name="T18" fmla="*/ 174 w 178"/>
                  <a:gd name="T19" fmla="*/ 141 h 141"/>
                  <a:gd name="T20" fmla="*/ 178 w 178"/>
                  <a:gd name="T21" fmla="*/ 113 h 141"/>
                  <a:gd name="T22" fmla="*/ 66 w 178"/>
                  <a:gd name="T23" fmla="*/ 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8" h="141">
                    <a:moveTo>
                      <a:pt x="66" y="1"/>
                    </a:moveTo>
                    <a:cubicBezTo>
                      <a:pt x="50" y="1"/>
                      <a:pt x="34" y="5"/>
                      <a:pt x="20" y="11"/>
                    </a:cubicBezTo>
                    <a:cubicBezTo>
                      <a:pt x="11" y="0"/>
                      <a:pt x="11" y="0"/>
                      <a:pt x="11" y="0"/>
                    </a:cubicBezTo>
                    <a:cubicBezTo>
                      <a:pt x="0" y="30"/>
                      <a:pt x="0" y="30"/>
                      <a:pt x="0" y="30"/>
                    </a:cubicBezTo>
                    <a:cubicBezTo>
                      <a:pt x="32" y="27"/>
                      <a:pt x="32" y="27"/>
                      <a:pt x="32" y="27"/>
                    </a:cubicBezTo>
                    <a:cubicBezTo>
                      <a:pt x="25" y="18"/>
                      <a:pt x="25" y="18"/>
                      <a:pt x="25" y="18"/>
                    </a:cubicBezTo>
                    <a:cubicBezTo>
                      <a:pt x="38" y="12"/>
                      <a:pt x="52" y="9"/>
                      <a:pt x="66" y="9"/>
                    </a:cubicBezTo>
                    <a:cubicBezTo>
                      <a:pt x="123" y="9"/>
                      <a:pt x="170" y="56"/>
                      <a:pt x="170" y="113"/>
                    </a:cubicBezTo>
                    <a:cubicBezTo>
                      <a:pt x="170" y="122"/>
                      <a:pt x="169" y="131"/>
                      <a:pt x="167" y="139"/>
                    </a:cubicBezTo>
                    <a:cubicBezTo>
                      <a:pt x="174" y="141"/>
                      <a:pt x="174" y="141"/>
                      <a:pt x="174" y="141"/>
                    </a:cubicBezTo>
                    <a:cubicBezTo>
                      <a:pt x="177" y="132"/>
                      <a:pt x="178" y="122"/>
                      <a:pt x="178" y="113"/>
                    </a:cubicBezTo>
                    <a:cubicBezTo>
                      <a:pt x="178" y="51"/>
                      <a:pt x="128" y="1"/>
                      <a:pt x="6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75" name="Freeform 8">
                <a:extLst>
                  <a:ext uri="{FF2B5EF4-FFF2-40B4-BE49-F238E27FC236}">
                    <a16:creationId xmlns:a16="http://schemas.microsoft.com/office/drawing/2014/main" id="{5F6678D0-B92B-4CFF-8310-2EED3CA3B1E5}"/>
                  </a:ext>
                </a:extLst>
              </p:cNvPr>
              <p:cNvSpPr>
                <a:spLocks/>
              </p:cNvSpPr>
              <p:nvPr/>
            </p:nvSpPr>
            <p:spPr bwMode="auto">
              <a:xfrm>
                <a:off x="12878616" y="4116477"/>
                <a:ext cx="2291474" cy="1822113"/>
              </a:xfrm>
              <a:custGeom>
                <a:avLst/>
                <a:gdLst>
                  <a:gd name="T0" fmla="*/ 156 w 180"/>
                  <a:gd name="T1" fmla="*/ 125 h 143"/>
                  <a:gd name="T2" fmla="*/ 112 w 180"/>
                  <a:gd name="T3" fmla="*/ 135 h 143"/>
                  <a:gd name="T4" fmla="*/ 8 w 180"/>
                  <a:gd name="T5" fmla="*/ 32 h 143"/>
                  <a:gd name="T6" fmla="*/ 12 w 180"/>
                  <a:gd name="T7" fmla="*/ 3 h 143"/>
                  <a:gd name="T8" fmla="*/ 5 w 180"/>
                  <a:gd name="T9" fmla="*/ 0 h 143"/>
                  <a:gd name="T10" fmla="*/ 0 w 180"/>
                  <a:gd name="T11" fmla="*/ 32 h 143"/>
                  <a:gd name="T12" fmla="*/ 112 w 180"/>
                  <a:gd name="T13" fmla="*/ 143 h 143"/>
                  <a:gd name="T14" fmla="*/ 160 w 180"/>
                  <a:gd name="T15" fmla="*/ 132 h 143"/>
                  <a:gd name="T16" fmla="*/ 167 w 180"/>
                  <a:gd name="T17" fmla="*/ 142 h 143"/>
                  <a:gd name="T18" fmla="*/ 180 w 180"/>
                  <a:gd name="T19" fmla="*/ 113 h 143"/>
                  <a:gd name="T20" fmla="*/ 148 w 180"/>
                  <a:gd name="T21" fmla="*/ 113 h 143"/>
                  <a:gd name="T22" fmla="*/ 156 w 180"/>
                  <a:gd name="T23" fmla="*/ 12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143">
                    <a:moveTo>
                      <a:pt x="156" y="125"/>
                    </a:moveTo>
                    <a:cubicBezTo>
                      <a:pt x="142" y="132"/>
                      <a:pt x="127" y="135"/>
                      <a:pt x="112" y="135"/>
                    </a:cubicBezTo>
                    <a:cubicBezTo>
                      <a:pt x="55" y="135"/>
                      <a:pt x="8" y="89"/>
                      <a:pt x="8" y="32"/>
                    </a:cubicBezTo>
                    <a:cubicBezTo>
                      <a:pt x="8" y="22"/>
                      <a:pt x="9" y="12"/>
                      <a:pt x="12" y="3"/>
                    </a:cubicBezTo>
                    <a:cubicBezTo>
                      <a:pt x="5" y="0"/>
                      <a:pt x="5" y="0"/>
                      <a:pt x="5" y="0"/>
                    </a:cubicBezTo>
                    <a:cubicBezTo>
                      <a:pt x="2" y="10"/>
                      <a:pt x="0" y="21"/>
                      <a:pt x="0" y="32"/>
                    </a:cubicBezTo>
                    <a:cubicBezTo>
                      <a:pt x="0" y="93"/>
                      <a:pt x="50" y="143"/>
                      <a:pt x="112" y="143"/>
                    </a:cubicBezTo>
                    <a:cubicBezTo>
                      <a:pt x="129" y="143"/>
                      <a:pt x="145" y="139"/>
                      <a:pt x="160" y="132"/>
                    </a:cubicBezTo>
                    <a:cubicBezTo>
                      <a:pt x="167" y="142"/>
                      <a:pt x="167" y="142"/>
                      <a:pt x="167" y="142"/>
                    </a:cubicBezTo>
                    <a:cubicBezTo>
                      <a:pt x="180" y="113"/>
                      <a:pt x="180" y="113"/>
                      <a:pt x="180" y="113"/>
                    </a:cubicBezTo>
                    <a:cubicBezTo>
                      <a:pt x="148" y="113"/>
                      <a:pt x="148" y="113"/>
                      <a:pt x="148" y="113"/>
                    </a:cubicBezTo>
                    <a:lnTo>
                      <a:pt x="156"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76" name="Freeform 9">
                <a:extLst>
                  <a:ext uri="{FF2B5EF4-FFF2-40B4-BE49-F238E27FC236}">
                    <a16:creationId xmlns:a16="http://schemas.microsoft.com/office/drawing/2014/main" id="{E6E50DE6-464E-4710-A981-3B81E8098E7C}"/>
                  </a:ext>
                </a:extLst>
              </p:cNvPr>
              <p:cNvSpPr>
                <a:spLocks/>
              </p:cNvSpPr>
              <p:nvPr/>
            </p:nvSpPr>
            <p:spPr bwMode="auto">
              <a:xfrm>
                <a:off x="13260210" y="3479215"/>
                <a:ext cx="141190" cy="139282"/>
              </a:xfrm>
              <a:custGeom>
                <a:avLst/>
                <a:gdLst>
                  <a:gd name="T0" fmla="*/ 74 w 74"/>
                  <a:gd name="T1" fmla="*/ 40 h 73"/>
                  <a:gd name="T2" fmla="*/ 40 w 74"/>
                  <a:gd name="T3" fmla="*/ 0 h 73"/>
                  <a:gd name="T4" fmla="*/ 0 w 74"/>
                  <a:gd name="T5" fmla="*/ 40 h 73"/>
                  <a:gd name="T6" fmla="*/ 33 w 74"/>
                  <a:gd name="T7" fmla="*/ 73 h 73"/>
                  <a:gd name="T8" fmla="*/ 74 w 74"/>
                  <a:gd name="T9" fmla="*/ 40 h 73"/>
                </a:gdLst>
                <a:ahLst/>
                <a:cxnLst>
                  <a:cxn ang="0">
                    <a:pos x="T0" y="T1"/>
                  </a:cxn>
                  <a:cxn ang="0">
                    <a:pos x="T2" y="T3"/>
                  </a:cxn>
                  <a:cxn ang="0">
                    <a:pos x="T4" y="T5"/>
                  </a:cxn>
                  <a:cxn ang="0">
                    <a:pos x="T6" y="T7"/>
                  </a:cxn>
                  <a:cxn ang="0">
                    <a:pos x="T8" y="T9"/>
                  </a:cxn>
                </a:cxnLst>
                <a:rect l="0" t="0" r="r" b="b"/>
                <a:pathLst>
                  <a:path w="74" h="73">
                    <a:moveTo>
                      <a:pt x="74" y="40"/>
                    </a:moveTo>
                    <a:lnTo>
                      <a:pt x="40" y="0"/>
                    </a:lnTo>
                    <a:lnTo>
                      <a:pt x="0" y="40"/>
                    </a:lnTo>
                    <a:lnTo>
                      <a:pt x="33" y="73"/>
                    </a:lnTo>
                    <a:lnTo>
                      <a:pt x="74"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77" name="Freeform 10">
                <a:extLst>
                  <a:ext uri="{FF2B5EF4-FFF2-40B4-BE49-F238E27FC236}">
                    <a16:creationId xmlns:a16="http://schemas.microsoft.com/office/drawing/2014/main" id="{0BF38E04-F45D-4D68-97C2-F513BEE1B926}"/>
                  </a:ext>
                </a:extLst>
              </p:cNvPr>
              <p:cNvSpPr>
                <a:spLocks/>
              </p:cNvSpPr>
              <p:nvPr/>
            </p:nvSpPr>
            <p:spPr bwMode="auto">
              <a:xfrm>
                <a:off x="13094216" y="3683369"/>
                <a:ext cx="141190" cy="152638"/>
              </a:xfrm>
              <a:custGeom>
                <a:avLst/>
                <a:gdLst>
                  <a:gd name="T0" fmla="*/ 74 w 74"/>
                  <a:gd name="T1" fmla="*/ 33 h 80"/>
                  <a:gd name="T2" fmla="*/ 27 w 74"/>
                  <a:gd name="T3" fmla="*/ 0 h 80"/>
                  <a:gd name="T4" fmla="*/ 0 w 74"/>
                  <a:gd name="T5" fmla="*/ 47 h 80"/>
                  <a:gd name="T6" fmla="*/ 40 w 74"/>
                  <a:gd name="T7" fmla="*/ 80 h 80"/>
                  <a:gd name="T8" fmla="*/ 74 w 74"/>
                  <a:gd name="T9" fmla="*/ 33 h 80"/>
                </a:gdLst>
                <a:ahLst/>
                <a:cxnLst>
                  <a:cxn ang="0">
                    <a:pos x="T0" y="T1"/>
                  </a:cxn>
                  <a:cxn ang="0">
                    <a:pos x="T2" y="T3"/>
                  </a:cxn>
                  <a:cxn ang="0">
                    <a:pos x="T4" y="T5"/>
                  </a:cxn>
                  <a:cxn ang="0">
                    <a:pos x="T6" y="T7"/>
                  </a:cxn>
                  <a:cxn ang="0">
                    <a:pos x="T8" y="T9"/>
                  </a:cxn>
                </a:cxnLst>
                <a:rect l="0" t="0" r="r" b="b"/>
                <a:pathLst>
                  <a:path w="74" h="80">
                    <a:moveTo>
                      <a:pt x="74" y="33"/>
                    </a:moveTo>
                    <a:lnTo>
                      <a:pt x="27" y="0"/>
                    </a:lnTo>
                    <a:lnTo>
                      <a:pt x="0" y="47"/>
                    </a:lnTo>
                    <a:lnTo>
                      <a:pt x="40" y="80"/>
                    </a:lnTo>
                    <a:lnTo>
                      <a:pt x="74"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78" name="Freeform 11">
                <a:extLst>
                  <a:ext uri="{FF2B5EF4-FFF2-40B4-BE49-F238E27FC236}">
                    <a16:creationId xmlns:a16="http://schemas.microsoft.com/office/drawing/2014/main" id="{C4A639B6-68B4-4985-AA54-187476CF0F68}"/>
                  </a:ext>
                </a:extLst>
              </p:cNvPr>
              <p:cNvSpPr>
                <a:spLocks/>
              </p:cNvSpPr>
              <p:nvPr/>
            </p:nvSpPr>
            <p:spPr bwMode="auto">
              <a:xfrm>
                <a:off x="12968290" y="3925680"/>
                <a:ext cx="139282" cy="139282"/>
              </a:xfrm>
              <a:custGeom>
                <a:avLst/>
                <a:gdLst>
                  <a:gd name="T0" fmla="*/ 73 w 73"/>
                  <a:gd name="T1" fmla="*/ 20 h 73"/>
                  <a:gd name="T2" fmla="*/ 20 w 73"/>
                  <a:gd name="T3" fmla="*/ 0 h 73"/>
                  <a:gd name="T4" fmla="*/ 0 w 73"/>
                  <a:gd name="T5" fmla="*/ 53 h 73"/>
                  <a:gd name="T6" fmla="*/ 46 w 73"/>
                  <a:gd name="T7" fmla="*/ 73 h 73"/>
                  <a:gd name="T8" fmla="*/ 73 w 73"/>
                  <a:gd name="T9" fmla="*/ 20 h 73"/>
                </a:gdLst>
                <a:ahLst/>
                <a:cxnLst>
                  <a:cxn ang="0">
                    <a:pos x="T0" y="T1"/>
                  </a:cxn>
                  <a:cxn ang="0">
                    <a:pos x="T2" y="T3"/>
                  </a:cxn>
                  <a:cxn ang="0">
                    <a:pos x="T4" y="T5"/>
                  </a:cxn>
                  <a:cxn ang="0">
                    <a:pos x="T6" y="T7"/>
                  </a:cxn>
                  <a:cxn ang="0">
                    <a:pos x="T8" y="T9"/>
                  </a:cxn>
                </a:cxnLst>
                <a:rect l="0" t="0" r="r" b="b"/>
                <a:pathLst>
                  <a:path w="73" h="73">
                    <a:moveTo>
                      <a:pt x="73" y="20"/>
                    </a:moveTo>
                    <a:lnTo>
                      <a:pt x="20" y="0"/>
                    </a:lnTo>
                    <a:lnTo>
                      <a:pt x="0" y="53"/>
                    </a:lnTo>
                    <a:lnTo>
                      <a:pt x="46" y="73"/>
                    </a:lnTo>
                    <a:lnTo>
                      <a:pt x="7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79" name="Freeform 12">
                <a:extLst>
                  <a:ext uri="{FF2B5EF4-FFF2-40B4-BE49-F238E27FC236}">
                    <a16:creationId xmlns:a16="http://schemas.microsoft.com/office/drawing/2014/main" id="{31659651-B0E2-4687-91D5-6EE83B26030D}"/>
                  </a:ext>
                </a:extLst>
              </p:cNvPr>
              <p:cNvSpPr>
                <a:spLocks/>
              </p:cNvSpPr>
              <p:nvPr/>
            </p:nvSpPr>
            <p:spPr bwMode="auto">
              <a:xfrm>
                <a:off x="15208248" y="5415806"/>
                <a:ext cx="141190" cy="141190"/>
              </a:xfrm>
              <a:custGeom>
                <a:avLst/>
                <a:gdLst>
                  <a:gd name="T0" fmla="*/ 0 w 74"/>
                  <a:gd name="T1" fmla="*/ 40 h 74"/>
                  <a:gd name="T2" fmla="*/ 34 w 74"/>
                  <a:gd name="T3" fmla="*/ 74 h 74"/>
                  <a:gd name="T4" fmla="*/ 74 w 74"/>
                  <a:gd name="T5" fmla="*/ 34 h 74"/>
                  <a:gd name="T6" fmla="*/ 40 w 74"/>
                  <a:gd name="T7" fmla="*/ 0 h 74"/>
                  <a:gd name="T8" fmla="*/ 0 w 74"/>
                  <a:gd name="T9" fmla="*/ 40 h 74"/>
                </a:gdLst>
                <a:ahLst/>
                <a:cxnLst>
                  <a:cxn ang="0">
                    <a:pos x="T0" y="T1"/>
                  </a:cxn>
                  <a:cxn ang="0">
                    <a:pos x="T2" y="T3"/>
                  </a:cxn>
                  <a:cxn ang="0">
                    <a:pos x="T4" y="T5"/>
                  </a:cxn>
                  <a:cxn ang="0">
                    <a:pos x="T6" y="T7"/>
                  </a:cxn>
                  <a:cxn ang="0">
                    <a:pos x="T8" y="T9"/>
                  </a:cxn>
                </a:cxnLst>
                <a:rect l="0" t="0" r="r" b="b"/>
                <a:pathLst>
                  <a:path w="74" h="74">
                    <a:moveTo>
                      <a:pt x="0" y="40"/>
                    </a:moveTo>
                    <a:lnTo>
                      <a:pt x="34" y="74"/>
                    </a:lnTo>
                    <a:lnTo>
                      <a:pt x="74" y="34"/>
                    </a:lnTo>
                    <a:lnTo>
                      <a:pt x="40" y="0"/>
                    </a:lnTo>
                    <a:lnTo>
                      <a:pt x="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80" name="Freeform 13">
                <a:extLst>
                  <a:ext uri="{FF2B5EF4-FFF2-40B4-BE49-F238E27FC236}">
                    <a16:creationId xmlns:a16="http://schemas.microsoft.com/office/drawing/2014/main" id="{88A4ECBE-54D4-43BB-804F-72D49252419F}"/>
                  </a:ext>
                </a:extLst>
              </p:cNvPr>
              <p:cNvSpPr>
                <a:spLocks/>
              </p:cNvSpPr>
              <p:nvPr/>
            </p:nvSpPr>
            <p:spPr bwMode="auto">
              <a:xfrm>
                <a:off x="15374242" y="5211653"/>
                <a:ext cx="141190" cy="141190"/>
              </a:xfrm>
              <a:custGeom>
                <a:avLst/>
                <a:gdLst>
                  <a:gd name="T0" fmla="*/ 0 w 74"/>
                  <a:gd name="T1" fmla="*/ 47 h 74"/>
                  <a:gd name="T2" fmla="*/ 47 w 74"/>
                  <a:gd name="T3" fmla="*/ 74 h 74"/>
                  <a:gd name="T4" fmla="*/ 74 w 74"/>
                  <a:gd name="T5" fmla="*/ 27 h 74"/>
                  <a:gd name="T6" fmla="*/ 33 w 74"/>
                  <a:gd name="T7" fmla="*/ 0 h 74"/>
                  <a:gd name="T8" fmla="*/ 0 w 74"/>
                  <a:gd name="T9" fmla="*/ 47 h 74"/>
                </a:gdLst>
                <a:ahLst/>
                <a:cxnLst>
                  <a:cxn ang="0">
                    <a:pos x="T0" y="T1"/>
                  </a:cxn>
                  <a:cxn ang="0">
                    <a:pos x="T2" y="T3"/>
                  </a:cxn>
                  <a:cxn ang="0">
                    <a:pos x="T4" y="T5"/>
                  </a:cxn>
                  <a:cxn ang="0">
                    <a:pos x="T6" y="T7"/>
                  </a:cxn>
                  <a:cxn ang="0">
                    <a:pos x="T8" y="T9"/>
                  </a:cxn>
                </a:cxnLst>
                <a:rect l="0" t="0" r="r" b="b"/>
                <a:pathLst>
                  <a:path w="74" h="74">
                    <a:moveTo>
                      <a:pt x="0" y="47"/>
                    </a:moveTo>
                    <a:lnTo>
                      <a:pt x="47" y="74"/>
                    </a:lnTo>
                    <a:lnTo>
                      <a:pt x="74" y="27"/>
                    </a:lnTo>
                    <a:lnTo>
                      <a:pt x="33" y="0"/>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81" name="Freeform 14">
                <a:extLst>
                  <a:ext uri="{FF2B5EF4-FFF2-40B4-BE49-F238E27FC236}">
                    <a16:creationId xmlns:a16="http://schemas.microsoft.com/office/drawing/2014/main" id="{D8A5AF9C-43C7-4128-8C79-948A8EDDF6EE}"/>
                  </a:ext>
                </a:extLst>
              </p:cNvPr>
              <p:cNvSpPr>
                <a:spLocks/>
              </p:cNvSpPr>
              <p:nvPr/>
            </p:nvSpPr>
            <p:spPr bwMode="auto">
              <a:xfrm>
                <a:off x="15502075" y="4969341"/>
                <a:ext cx="139282" cy="141190"/>
              </a:xfrm>
              <a:custGeom>
                <a:avLst/>
                <a:gdLst>
                  <a:gd name="T0" fmla="*/ 0 w 73"/>
                  <a:gd name="T1" fmla="*/ 54 h 74"/>
                  <a:gd name="T2" fmla="*/ 53 w 73"/>
                  <a:gd name="T3" fmla="*/ 74 h 74"/>
                  <a:gd name="T4" fmla="*/ 73 w 73"/>
                  <a:gd name="T5" fmla="*/ 20 h 74"/>
                  <a:gd name="T6" fmla="*/ 27 w 73"/>
                  <a:gd name="T7" fmla="*/ 0 h 74"/>
                  <a:gd name="T8" fmla="*/ 0 w 73"/>
                  <a:gd name="T9" fmla="*/ 54 h 74"/>
                </a:gdLst>
                <a:ahLst/>
                <a:cxnLst>
                  <a:cxn ang="0">
                    <a:pos x="T0" y="T1"/>
                  </a:cxn>
                  <a:cxn ang="0">
                    <a:pos x="T2" y="T3"/>
                  </a:cxn>
                  <a:cxn ang="0">
                    <a:pos x="T4" y="T5"/>
                  </a:cxn>
                  <a:cxn ang="0">
                    <a:pos x="T6" y="T7"/>
                  </a:cxn>
                  <a:cxn ang="0">
                    <a:pos x="T8" y="T9"/>
                  </a:cxn>
                </a:cxnLst>
                <a:rect l="0" t="0" r="r" b="b"/>
                <a:pathLst>
                  <a:path w="73" h="74">
                    <a:moveTo>
                      <a:pt x="0" y="54"/>
                    </a:moveTo>
                    <a:lnTo>
                      <a:pt x="53" y="74"/>
                    </a:lnTo>
                    <a:lnTo>
                      <a:pt x="73" y="20"/>
                    </a:lnTo>
                    <a:lnTo>
                      <a:pt x="27" y="0"/>
                    </a:lnTo>
                    <a:lnTo>
                      <a:pt x="0"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grpSp>
        <p:sp>
          <p:nvSpPr>
            <p:cNvPr id="73" name="TextBox 72">
              <a:extLst>
                <a:ext uri="{FF2B5EF4-FFF2-40B4-BE49-F238E27FC236}">
                  <a16:creationId xmlns:a16="http://schemas.microsoft.com/office/drawing/2014/main" id="{772610DB-F9D0-4A80-AA97-51CAB2913B67}"/>
                </a:ext>
              </a:extLst>
            </p:cNvPr>
            <p:cNvSpPr txBox="1"/>
            <p:nvPr userDrawn="1"/>
          </p:nvSpPr>
          <p:spPr>
            <a:xfrm>
              <a:off x="-2432029" y="2562642"/>
              <a:ext cx="1400362"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7200" b="0" i="0" u="none" strike="noStrike" kern="1200" cap="none" spc="0" normalizeH="0" baseline="0" noProof="0" dirty="0">
                  <a:ln>
                    <a:noFill/>
                  </a:ln>
                  <a:solidFill>
                    <a:schemeClr val="bg1"/>
                  </a:solidFill>
                  <a:effectLst/>
                  <a:uLnTx/>
                  <a:uFillTx/>
                  <a:latin typeface="Franklin Gothic Medium" panose="020B0603020102020204" pitchFamily="34" charset="0"/>
                  <a:ea typeface="+mn-ea"/>
                  <a:cs typeface="+mn-cs"/>
                </a:rPr>
                <a:t>3</a:t>
              </a:r>
            </a:p>
          </p:txBody>
        </p:sp>
      </p:grpSp>
      <p:grpSp>
        <p:nvGrpSpPr>
          <p:cNvPr id="82" name="Group 81">
            <a:extLst>
              <a:ext uri="{FF2B5EF4-FFF2-40B4-BE49-F238E27FC236}">
                <a16:creationId xmlns:a16="http://schemas.microsoft.com/office/drawing/2014/main" id="{C024AB52-2A56-4D09-B612-0E14900BA7D1}"/>
              </a:ext>
            </a:extLst>
          </p:cNvPr>
          <p:cNvGrpSpPr/>
          <p:nvPr userDrawn="1"/>
        </p:nvGrpSpPr>
        <p:grpSpPr>
          <a:xfrm>
            <a:off x="9813075" y="1515291"/>
            <a:ext cx="1628128" cy="1628128"/>
            <a:chOff x="-2521643" y="2291773"/>
            <a:chExt cx="1628128" cy="1628128"/>
          </a:xfrm>
        </p:grpSpPr>
        <p:sp>
          <p:nvSpPr>
            <p:cNvPr id="83" name="Oval 82">
              <a:extLst>
                <a:ext uri="{FF2B5EF4-FFF2-40B4-BE49-F238E27FC236}">
                  <a16:creationId xmlns:a16="http://schemas.microsoft.com/office/drawing/2014/main" id="{0C1CECB6-B8FC-4528-A2B2-BCB08A704095}"/>
                </a:ext>
              </a:extLst>
            </p:cNvPr>
            <p:cNvSpPr/>
            <p:nvPr userDrawn="1"/>
          </p:nvSpPr>
          <p:spPr>
            <a:xfrm>
              <a:off x="-2521643" y="2291773"/>
              <a:ext cx="1628128" cy="162812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accent1"/>
                </a:solidFill>
                <a:effectLst/>
                <a:uLnTx/>
                <a:uFillTx/>
                <a:latin typeface="Franklin Gothic Book"/>
                <a:ea typeface="+mn-ea"/>
                <a:cs typeface="+mn-cs"/>
              </a:endParaRPr>
            </a:p>
          </p:txBody>
        </p:sp>
        <p:grpSp>
          <p:nvGrpSpPr>
            <p:cNvPr id="84" name="Group 83">
              <a:extLst>
                <a:ext uri="{FF2B5EF4-FFF2-40B4-BE49-F238E27FC236}">
                  <a16:creationId xmlns:a16="http://schemas.microsoft.com/office/drawing/2014/main" id="{60F7ACAD-5FDD-441D-A620-D49EE84E0203}"/>
                </a:ext>
              </a:extLst>
            </p:cNvPr>
            <p:cNvGrpSpPr/>
            <p:nvPr userDrawn="1"/>
          </p:nvGrpSpPr>
          <p:grpSpPr>
            <a:xfrm>
              <a:off x="-2391919" y="2435105"/>
              <a:ext cx="1349463" cy="1350366"/>
              <a:chOff x="12878616" y="3084266"/>
              <a:chExt cx="2852416" cy="2854324"/>
            </a:xfrm>
            <a:solidFill>
              <a:schemeClr val="bg1"/>
            </a:solidFill>
          </p:grpSpPr>
          <p:sp>
            <p:nvSpPr>
              <p:cNvPr id="86" name="Freeform 5">
                <a:extLst>
                  <a:ext uri="{FF2B5EF4-FFF2-40B4-BE49-F238E27FC236}">
                    <a16:creationId xmlns:a16="http://schemas.microsoft.com/office/drawing/2014/main" id="{F2FF5959-47CC-4E8A-AC4C-B93BDE64D5BA}"/>
                  </a:ext>
                </a:extLst>
              </p:cNvPr>
              <p:cNvSpPr>
                <a:spLocks/>
              </p:cNvSpPr>
              <p:nvPr/>
            </p:nvSpPr>
            <p:spPr bwMode="auto">
              <a:xfrm>
                <a:off x="13464362" y="3084266"/>
                <a:ext cx="2266670" cy="1797308"/>
              </a:xfrm>
              <a:custGeom>
                <a:avLst/>
                <a:gdLst>
                  <a:gd name="T0" fmla="*/ 66 w 178"/>
                  <a:gd name="T1" fmla="*/ 1 h 141"/>
                  <a:gd name="T2" fmla="*/ 20 w 178"/>
                  <a:gd name="T3" fmla="*/ 11 h 141"/>
                  <a:gd name="T4" fmla="*/ 11 w 178"/>
                  <a:gd name="T5" fmla="*/ 0 h 141"/>
                  <a:gd name="T6" fmla="*/ 0 w 178"/>
                  <a:gd name="T7" fmla="*/ 30 h 141"/>
                  <a:gd name="T8" fmla="*/ 32 w 178"/>
                  <a:gd name="T9" fmla="*/ 27 h 141"/>
                  <a:gd name="T10" fmla="*/ 25 w 178"/>
                  <a:gd name="T11" fmla="*/ 18 h 141"/>
                  <a:gd name="T12" fmla="*/ 66 w 178"/>
                  <a:gd name="T13" fmla="*/ 9 h 141"/>
                  <a:gd name="T14" fmla="*/ 170 w 178"/>
                  <a:gd name="T15" fmla="*/ 113 h 141"/>
                  <a:gd name="T16" fmla="*/ 167 w 178"/>
                  <a:gd name="T17" fmla="*/ 139 h 141"/>
                  <a:gd name="T18" fmla="*/ 174 w 178"/>
                  <a:gd name="T19" fmla="*/ 141 h 141"/>
                  <a:gd name="T20" fmla="*/ 178 w 178"/>
                  <a:gd name="T21" fmla="*/ 113 h 141"/>
                  <a:gd name="T22" fmla="*/ 66 w 178"/>
                  <a:gd name="T23" fmla="*/ 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8" h="141">
                    <a:moveTo>
                      <a:pt x="66" y="1"/>
                    </a:moveTo>
                    <a:cubicBezTo>
                      <a:pt x="50" y="1"/>
                      <a:pt x="34" y="5"/>
                      <a:pt x="20" y="11"/>
                    </a:cubicBezTo>
                    <a:cubicBezTo>
                      <a:pt x="11" y="0"/>
                      <a:pt x="11" y="0"/>
                      <a:pt x="11" y="0"/>
                    </a:cubicBezTo>
                    <a:cubicBezTo>
                      <a:pt x="0" y="30"/>
                      <a:pt x="0" y="30"/>
                      <a:pt x="0" y="30"/>
                    </a:cubicBezTo>
                    <a:cubicBezTo>
                      <a:pt x="32" y="27"/>
                      <a:pt x="32" y="27"/>
                      <a:pt x="32" y="27"/>
                    </a:cubicBezTo>
                    <a:cubicBezTo>
                      <a:pt x="25" y="18"/>
                      <a:pt x="25" y="18"/>
                      <a:pt x="25" y="18"/>
                    </a:cubicBezTo>
                    <a:cubicBezTo>
                      <a:pt x="38" y="12"/>
                      <a:pt x="52" y="9"/>
                      <a:pt x="66" y="9"/>
                    </a:cubicBezTo>
                    <a:cubicBezTo>
                      <a:pt x="123" y="9"/>
                      <a:pt x="170" y="56"/>
                      <a:pt x="170" y="113"/>
                    </a:cubicBezTo>
                    <a:cubicBezTo>
                      <a:pt x="170" y="122"/>
                      <a:pt x="169" y="131"/>
                      <a:pt x="167" y="139"/>
                    </a:cubicBezTo>
                    <a:cubicBezTo>
                      <a:pt x="174" y="141"/>
                      <a:pt x="174" y="141"/>
                      <a:pt x="174" y="141"/>
                    </a:cubicBezTo>
                    <a:cubicBezTo>
                      <a:pt x="177" y="132"/>
                      <a:pt x="178" y="122"/>
                      <a:pt x="178" y="113"/>
                    </a:cubicBezTo>
                    <a:cubicBezTo>
                      <a:pt x="178" y="51"/>
                      <a:pt x="128" y="1"/>
                      <a:pt x="6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87" name="Freeform 8">
                <a:extLst>
                  <a:ext uri="{FF2B5EF4-FFF2-40B4-BE49-F238E27FC236}">
                    <a16:creationId xmlns:a16="http://schemas.microsoft.com/office/drawing/2014/main" id="{C590ACC1-A29F-47F9-AD0F-0BF12C0328B8}"/>
                  </a:ext>
                </a:extLst>
              </p:cNvPr>
              <p:cNvSpPr>
                <a:spLocks/>
              </p:cNvSpPr>
              <p:nvPr/>
            </p:nvSpPr>
            <p:spPr bwMode="auto">
              <a:xfrm>
                <a:off x="12878616" y="4116477"/>
                <a:ext cx="2291474" cy="1822113"/>
              </a:xfrm>
              <a:custGeom>
                <a:avLst/>
                <a:gdLst>
                  <a:gd name="T0" fmla="*/ 156 w 180"/>
                  <a:gd name="T1" fmla="*/ 125 h 143"/>
                  <a:gd name="T2" fmla="*/ 112 w 180"/>
                  <a:gd name="T3" fmla="*/ 135 h 143"/>
                  <a:gd name="T4" fmla="*/ 8 w 180"/>
                  <a:gd name="T5" fmla="*/ 32 h 143"/>
                  <a:gd name="T6" fmla="*/ 12 w 180"/>
                  <a:gd name="T7" fmla="*/ 3 h 143"/>
                  <a:gd name="T8" fmla="*/ 5 w 180"/>
                  <a:gd name="T9" fmla="*/ 0 h 143"/>
                  <a:gd name="T10" fmla="*/ 0 w 180"/>
                  <a:gd name="T11" fmla="*/ 32 h 143"/>
                  <a:gd name="T12" fmla="*/ 112 w 180"/>
                  <a:gd name="T13" fmla="*/ 143 h 143"/>
                  <a:gd name="T14" fmla="*/ 160 w 180"/>
                  <a:gd name="T15" fmla="*/ 132 h 143"/>
                  <a:gd name="T16" fmla="*/ 167 w 180"/>
                  <a:gd name="T17" fmla="*/ 142 h 143"/>
                  <a:gd name="T18" fmla="*/ 180 w 180"/>
                  <a:gd name="T19" fmla="*/ 113 h 143"/>
                  <a:gd name="T20" fmla="*/ 148 w 180"/>
                  <a:gd name="T21" fmla="*/ 113 h 143"/>
                  <a:gd name="T22" fmla="*/ 156 w 180"/>
                  <a:gd name="T23" fmla="*/ 12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143">
                    <a:moveTo>
                      <a:pt x="156" y="125"/>
                    </a:moveTo>
                    <a:cubicBezTo>
                      <a:pt x="142" y="132"/>
                      <a:pt x="127" y="135"/>
                      <a:pt x="112" y="135"/>
                    </a:cubicBezTo>
                    <a:cubicBezTo>
                      <a:pt x="55" y="135"/>
                      <a:pt x="8" y="89"/>
                      <a:pt x="8" y="32"/>
                    </a:cubicBezTo>
                    <a:cubicBezTo>
                      <a:pt x="8" y="22"/>
                      <a:pt x="9" y="12"/>
                      <a:pt x="12" y="3"/>
                    </a:cubicBezTo>
                    <a:cubicBezTo>
                      <a:pt x="5" y="0"/>
                      <a:pt x="5" y="0"/>
                      <a:pt x="5" y="0"/>
                    </a:cubicBezTo>
                    <a:cubicBezTo>
                      <a:pt x="2" y="10"/>
                      <a:pt x="0" y="21"/>
                      <a:pt x="0" y="32"/>
                    </a:cubicBezTo>
                    <a:cubicBezTo>
                      <a:pt x="0" y="93"/>
                      <a:pt x="50" y="143"/>
                      <a:pt x="112" y="143"/>
                    </a:cubicBezTo>
                    <a:cubicBezTo>
                      <a:pt x="129" y="143"/>
                      <a:pt x="145" y="139"/>
                      <a:pt x="160" y="132"/>
                    </a:cubicBezTo>
                    <a:cubicBezTo>
                      <a:pt x="167" y="142"/>
                      <a:pt x="167" y="142"/>
                      <a:pt x="167" y="142"/>
                    </a:cubicBezTo>
                    <a:cubicBezTo>
                      <a:pt x="180" y="113"/>
                      <a:pt x="180" y="113"/>
                      <a:pt x="180" y="113"/>
                    </a:cubicBezTo>
                    <a:cubicBezTo>
                      <a:pt x="148" y="113"/>
                      <a:pt x="148" y="113"/>
                      <a:pt x="148" y="113"/>
                    </a:cubicBezTo>
                    <a:lnTo>
                      <a:pt x="156"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88" name="Freeform 9">
                <a:extLst>
                  <a:ext uri="{FF2B5EF4-FFF2-40B4-BE49-F238E27FC236}">
                    <a16:creationId xmlns:a16="http://schemas.microsoft.com/office/drawing/2014/main" id="{B12A3174-A82B-4714-9ABC-9F1AC8B6D7AD}"/>
                  </a:ext>
                </a:extLst>
              </p:cNvPr>
              <p:cNvSpPr>
                <a:spLocks/>
              </p:cNvSpPr>
              <p:nvPr/>
            </p:nvSpPr>
            <p:spPr bwMode="auto">
              <a:xfrm>
                <a:off x="13260210" y="3479215"/>
                <a:ext cx="141190" cy="139282"/>
              </a:xfrm>
              <a:custGeom>
                <a:avLst/>
                <a:gdLst>
                  <a:gd name="T0" fmla="*/ 74 w 74"/>
                  <a:gd name="T1" fmla="*/ 40 h 73"/>
                  <a:gd name="T2" fmla="*/ 40 w 74"/>
                  <a:gd name="T3" fmla="*/ 0 h 73"/>
                  <a:gd name="T4" fmla="*/ 0 w 74"/>
                  <a:gd name="T5" fmla="*/ 40 h 73"/>
                  <a:gd name="T6" fmla="*/ 33 w 74"/>
                  <a:gd name="T7" fmla="*/ 73 h 73"/>
                  <a:gd name="T8" fmla="*/ 74 w 74"/>
                  <a:gd name="T9" fmla="*/ 40 h 73"/>
                </a:gdLst>
                <a:ahLst/>
                <a:cxnLst>
                  <a:cxn ang="0">
                    <a:pos x="T0" y="T1"/>
                  </a:cxn>
                  <a:cxn ang="0">
                    <a:pos x="T2" y="T3"/>
                  </a:cxn>
                  <a:cxn ang="0">
                    <a:pos x="T4" y="T5"/>
                  </a:cxn>
                  <a:cxn ang="0">
                    <a:pos x="T6" y="T7"/>
                  </a:cxn>
                  <a:cxn ang="0">
                    <a:pos x="T8" y="T9"/>
                  </a:cxn>
                </a:cxnLst>
                <a:rect l="0" t="0" r="r" b="b"/>
                <a:pathLst>
                  <a:path w="74" h="73">
                    <a:moveTo>
                      <a:pt x="74" y="40"/>
                    </a:moveTo>
                    <a:lnTo>
                      <a:pt x="40" y="0"/>
                    </a:lnTo>
                    <a:lnTo>
                      <a:pt x="0" y="40"/>
                    </a:lnTo>
                    <a:lnTo>
                      <a:pt x="33" y="73"/>
                    </a:lnTo>
                    <a:lnTo>
                      <a:pt x="74"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89" name="Freeform 10">
                <a:extLst>
                  <a:ext uri="{FF2B5EF4-FFF2-40B4-BE49-F238E27FC236}">
                    <a16:creationId xmlns:a16="http://schemas.microsoft.com/office/drawing/2014/main" id="{2111D2CB-1A48-4187-8F0B-E6F1DDC5C3F6}"/>
                  </a:ext>
                </a:extLst>
              </p:cNvPr>
              <p:cNvSpPr>
                <a:spLocks/>
              </p:cNvSpPr>
              <p:nvPr/>
            </p:nvSpPr>
            <p:spPr bwMode="auto">
              <a:xfrm>
                <a:off x="13094216" y="3683369"/>
                <a:ext cx="141190" cy="152638"/>
              </a:xfrm>
              <a:custGeom>
                <a:avLst/>
                <a:gdLst>
                  <a:gd name="T0" fmla="*/ 74 w 74"/>
                  <a:gd name="T1" fmla="*/ 33 h 80"/>
                  <a:gd name="T2" fmla="*/ 27 w 74"/>
                  <a:gd name="T3" fmla="*/ 0 h 80"/>
                  <a:gd name="T4" fmla="*/ 0 w 74"/>
                  <a:gd name="T5" fmla="*/ 47 h 80"/>
                  <a:gd name="T6" fmla="*/ 40 w 74"/>
                  <a:gd name="T7" fmla="*/ 80 h 80"/>
                  <a:gd name="T8" fmla="*/ 74 w 74"/>
                  <a:gd name="T9" fmla="*/ 33 h 80"/>
                </a:gdLst>
                <a:ahLst/>
                <a:cxnLst>
                  <a:cxn ang="0">
                    <a:pos x="T0" y="T1"/>
                  </a:cxn>
                  <a:cxn ang="0">
                    <a:pos x="T2" y="T3"/>
                  </a:cxn>
                  <a:cxn ang="0">
                    <a:pos x="T4" y="T5"/>
                  </a:cxn>
                  <a:cxn ang="0">
                    <a:pos x="T6" y="T7"/>
                  </a:cxn>
                  <a:cxn ang="0">
                    <a:pos x="T8" y="T9"/>
                  </a:cxn>
                </a:cxnLst>
                <a:rect l="0" t="0" r="r" b="b"/>
                <a:pathLst>
                  <a:path w="74" h="80">
                    <a:moveTo>
                      <a:pt x="74" y="33"/>
                    </a:moveTo>
                    <a:lnTo>
                      <a:pt x="27" y="0"/>
                    </a:lnTo>
                    <a:lnTo>
                      <a:pt x="0" y="47"/>
                    </a:lnTo>
                    <a:lnTo>
                      <a:pt x="40" y="80"/>
                    </a:lnTo>
                    <a:lnTo>
                      <a:pt x="74"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90" name="Freeform 11">
                <a:extLst>
                  <a:ext uri="{FF2B5EF4-FFF2-40B4-BE49-F238E27FC236}">
                    <a16:creationId xmlns:a16="http://schemas.microsoft.com/office/drawing/2014/main" id="{13CC6D64-91C2-481B-A6D1-0D143587F992}"/>
                  </a:ext>
                </a:extLst>
              </p:cNvPr>
              <p:cNvSpPr>
                <a:spLocks/>
              </p:cNvSpPr>
              <p:nvPr/>
            </p:nvSpPr>
            <p:spPr bwMode="auto">
              <a:xfrm>
                <a:off x="12968290" y="3925680"/>
                <a:ext cx="139282" cy="139282"/>
              </a:xfrm>
              <a:custGeom>
                <a:avLst/>
                <a:gdLst>
                  <a:gd name="T0" fmla="*/ 73 w 73"/>
                  <a:gd name="T1" fmla="*/ 20 h 73"/>
                  <a:gd name="T2" fmla="*/ 20 w 73"/>
                  <a:gd name="T3" fmla="*/ 0 h 73"/>
                  <a:gd name="T4" fmla="*/ 0 w 73"/>
                  <a:gd name="T5" fmla="*/ 53 h 73"/>
                  <a:gd name="T6" fmla="*/ 46 w 73"/>
                  <a:gd name="T7" fmla="*/ 73 h 73"/>
                  <a:gd name="T8" fmla="*/ 73 w 73"/>
                  <a:gd name="T9" fmla="*/ 20 h 73"/>
                </a:gdLst>
                <a:ahLst/>
                <a:cxnLst>
                  <a:cxn ang="0">
                    <a:pos x="T0" y="T1"/>
                  </a:cxn>
                  <a:cxn ang="0">
                    <a:pos x="T2" y="T3"/>
                  </a:cxn>
                  <a:cxn ang="0">
                    <a:pos x="T4" y="T5"/>
                  </a:cxn>
                  <a:cxn ang="0">
                    <a:pos x="T6" y="T7"/>
                  </a:cxn>
                  <a:cxn ang="0">
                    <a:pos x="T8" y="T9"/>
                  </a:cxn>
                </a:cxnLst>
                <a:rect l="0" t="0" r="r" b="b"/>
                <a:pathLst>
                  <a:path w="73" h="73">
                    <a:moveTo>
                      <a:pt x="73" y="20"/>
                    </a:moveTo>
                    <a:lnTo>
                      <a:pt x="20" y="0"/>
                    </a:lnTo>
                    <a:lnTo>
                      <a:pt x="0" y="53"/>
                    </a:lnTo>
                    <a:lnTo>
                      <a:pt x="46" y="73"/>
                    </a:lnTo>
                    <a:lnTo>
                      <a:pt x="7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91" name="Freeform 12">
                <a:extLst>
                  <a:ext uri="{FF2B5EF4-FFF2-40B4-BE49-F238E27FC236}">
                    <a16:creationId xmlns:a16="http://schemas.microsoft.com/office/drawing/2014/main" id="{DD1EF6BD-9906-44E2-BAF9-DECA676DCEF7}"/>
                  </a:ext>
                </a:extLst>
              </p:cNvPr>
              <p:cNvSpPr>
                <a:spLocks/>
              </p:cNvSpPr>
              <p:nvPr/>
            </p:nvSpPr>
            <p:spPr bwMode="auto">
              <a:xfrm>
                <a:off x="15208248" y="5415806"/>
                <a:ext cx="141190" cy="141190"/>
              </a:xfrm>
              <a:custGeom>
                <a:avLst/>
                <a:gdLst>
                  <a:gd name="T0" fmla="*/ 0 w 74"/>
                  <a:gd name="T1" fmla="*/ 40 h 74"/>
                  <a:gd name="T2" fmla="*/ 34 w 74"/>
                  <a:gd name="T3" fmla="*/ 74 h 74"/>
                  <a:gd name="T4" fmla="*/ 74 w 74"/>
                  <a:gd name="T5" fmla="*/ 34 h 74"/>
                  <a:gd name="T6" fmla="*/ 40 w 74"/>
                  <a:gd name="T7" fmla="*/ 0 h 74"/>
                  <a:gd name="T8" fmla="*/ 0 w 74"/>
                  <a:gd name="T9" fmla="*/ 40 h 74"/>
                </a:gdLst>
                <a:ahLst/>
                <a:cxnLst>
                  <a:cxn ang="0">
                    <a:pos x="T0" y="T1"/>
                  </a:cxn>
                  <a:cxn ang="0">
                    <a:pos x="T2" y="T3"/>
                  </a:cxn>
                  <a:cxn ang="0">
                    <a:pos x="T4" y="T5"/>
                  </a:cxn>
                  <a:cxn ang="0">
                    <a:pos x="T6" y="T7"/>
                  </a:cxn>
                  <a:cxn ang="0">
                    <a:pos x="T8" y="T9"/>
                  </a:cxn>
                </a:cxnLst>
                <a:rect l="0" t="0" r="r" b="b"/>
                <a:pathLst>
                  <a:path w="74" h="74">
                    <a:moveTo>
                      <a:pt x="0" y="40"/>
                    </a:moveTo>
                    <a:lnTo>
                      <a:pt x="34" y="74"/>
                    </a:lnTo>
                    <a:lnTo>
                      <a:pt x="74" y="34"/>
                    </a:lnTo>
                    <a:lnTo>
                      <a:pt x="40" y="0"/>
                    </a:lnTo>
                    <a:lnTo>
                      <a:pt x="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92" name="Freeform 13">
                <a:extLst>
                  <a:ext uri="{FF2B5EF4-FFF2-40B4-BE49-F238E27FC236}">
                    <a16:creationId xmlns:a16="http://schemas.microsoft.com/office/drawing/2014/main" id="{F08785FA-7B0F-4213-B5FF-BCF746AEE8C3}"/>
                  </a:ext>
                </a:extLst>
              </p:cNvPr>
              <p:cNvSpPr>
                <a:spLocks/>
              </p:cNvSpPr>
              <p:nvPr/>
            </p:nvSpPr>
            <p:spPr bwMode="auto">
              <a:xfrm>
                <a:off x="15374242" y="5211653"/>
                <a:ext cx="141190" cy="141190"/>
              </a:xfrm>
              <a:custGeom>
                <a:avLst/>
                <a:gdLst>
                  <a:gd name="T0" fmla="*/ 0 w 74"/>
                  <a:gd name="T1" fmla="*/ 47 h 74"/>
                  <a:gd name="T2" fmla="*/ 47 w 74"/>
                  <a:gd name="T3" fmla="*/ 74 h 74"/>
                  <a:gd name="T4" fmla="*/ 74 w 74"/>
                  <a:gd name="T5" fmla="*/ 27 h 74"/>
                  <a:gd name="T6" fmla="*/ 33 w 74"/>
                  <a:gd name="T7" fmla="*/ 0 h 74"/>
                  <a:gd name="T8" fmla="*/ 0 w 74"/>
                  <a:gd name="T9" fmla="*/ 47 h 74"/>
                </a:gdLst>
                <a:ahLst/>
                <a:cxnLst>
                  <a:cxn ang="0">
                    <a:pos x="T0" y="T1"/>
                  </a:cxn>
                  <a:cxn ang="0">
                    <a:pos x="T2" y="T3"/>
                  </a:cxn>
                  <a:cxn ang="0">
                    <a:pos x="T4" y="T5"/>
                  </a:cxn>
                  <a:cxn ang="0">
                    <a:pos x="T6" y="T7"/>
                  </a:cxn>
                  <a:cxn ang="0">
                    <a:pos x="T8" y="T9"/>
                  </a:cxn>
                </a:cxnLst>
                <a:rect l="0" t="0" r="r" b="b"/>
                <a:pathLst>
                  <a:path w="74" h="74">
                    <a:moveTo>
                      <a:pt x="0" y="47"/>
                    </a:moveTo>
                    <a:lnTo>
                      <a:pt x="47" y="74"/>
                    </a:lnTo>
                    <a:lnTo>
                      <a:pt x="74" y="27"/>
                    </a:lnTo>
                    <a:lnTo>
                      <a:pt x="33" y="0"/>
                    </a:ln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sp>
            <p:nvSpPr>
              <p:cNvPr id="93" name="Freeform 14">
                <a:extLst>
                  <a:ext uri="{FF2B5EF4-FFF2-40B4-BE49-F238E27FC236}">
                    <a16:creationId xmlns:a16="http://schemas.microsoft.com/office/drawing/2014/main" id="{9F45C44D-616A-4AD8-8494-9C48523BEDC7}"/>
                  </a:ext>
                </a:extLst>
              </p:cNvPr>
              <p:cNvSpPr>
                <a:spLocks/>
              </p:cNvSpPr>
              <p:nvPr/>
            </p:nvSpPr>
            <p:spPr bwMode="auto">
              <a:xfrm>
                <a:off x="15502075" y="4969341"/>
                <a:ext cx="139282" cy="141190"/>
              </a:xfrm>
              <a:custGeom>
                <a:avLst/>
                <a:gdLst>
                  <a:gd name="T0" fmla="*/ 0 w 73"/>
                  <a:gd name="T1" fmla="*/ 54 h 74"/>
                  <a:gd name="T2" fmla="*/ 53 w 73"/>
                  <a:gd name="T3" fmla="*/ 74 h 74"/>
                  <a:gd name="T4" fmla="*/ 73 w 73"/>
                  <a:gd name="T5" fmla="*/ 20 h 74"/>
                  <a:gd name="T6" fmla="*/ 27 w 73"/>
                  <a:gd name="T7" fmla="*/ 0 h 74"/>
                  <a:gd name="T8" fmla="*/ 0 w 73"/>
                  <a:gd name="T9" fmla="*/ 54 h 74"/>
                </a:gdLst>
                <a:ahLst/>
                <a:cxnLst>
                  <a:cxn ang="0">
                    <a:pos x="T0" y="T1"/>
                  </a:cxn>
                  <a:cxn ang="0">
                    <a:pos x="T2" y="T3"/>
                  </a:cxn>
                  <a:cxn ang="0">
                    <a:pos x="T4" y="T5"/>
                  </a:cxn>
                  <a:cxn ang="0">
                    <a:pos x="T6" y="T7"/>
                  </a:cxn>
                  <a:cxn ang="0">
                    <a:pos x="T8" y="T9"/>
                  </a:cxn>
                </a:cxnLst>
                <a:rect l="0" t="0" r="r" b="b"/>
                <a:pathLst>
                  <a:path w="73" h="74">
                    <a:moveTo>
                      <a:pt x="0" y="54"/>
                    </a:moveTo>
                    <a:lnTo>
                      <a:pt x="53" y="74"/>
                    </a:lnTo>
                    <a:lnTo>
                      <a:pt x="73" y="20"/>
                    </a:lnTo>
                    <a:lnTo>
                      <a:pt x="27" y="0"/>
                    </a:lnTo>
                    <a:lnTo>
                      <a:pt x="0"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Franklin Gothic Book"/>
                  <a:ea typeface="+mn-ea"/>
                  <a:cs typeface="+mn-cs"/>
                </a:endParaRPr>
              </a:p>
            </p:txBody>
          </p:sp>
        </p:grpSp>
        <p:sp>
          <p:nvSpPr>
            <p:cNvPr id="85" name="TextBox 84">
              <a:extLst>
                <a:ext uri="{FF2B5EF4-FFF2-40B4-BE49-F238E27FC236}">
                  <a16:creationId xmlns:a16="http://schemas.microsoft.com/office/drawing/2014/main" id="{A1C72DE3-DDA5-4C28-ACB2-1B9CBA09893D}"/>
                </a:ext>
              </a:extLst>
            </p:cNvPr>
            <p:cNvSpPr txBox="1"/>
            <p:nvPr userDrawn="1"/>
          </p:nvSpPr>
          <p:spPr>
            <a:xfrm>
              <a:off x="-2432029" y="2562642"/>
              <a:ext cx="1400362"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7200" b="0" i="0" u="none" strike="noStrike" kern="1200" cap="none" spc="0" normalizeH="0" baseline="0" noProof="0" dirty="0">
                  <a:ln>
                    <a:noFill/>
                  </a:ln>
                  <a:solidFill>
                    <a:schemeClr val="bg1"/>
                  </a:solidFill>
                  <a:effectLst/>
                  <a:uLnTx/>
                  <a:uFillTx/>
                  <a:latin typeface="Franklin Gothic Medium" panose="020B0603020102020204" pitchFamily="34" charset="0"/>
                  <a:ea typeface="+mn-ea"/>
                  <a:cs typeface="+mn-cs"/>
                </a:rPr>
                <a:t>4</a:t>
              </a:r>
            </a:p>
          </p:txBody>
        </p:sp>
      </p:grpSp>
      <p:sp>
        <p:nvSpPr>
          <p:cNvPr id="95" name="Text Placeholder 94">
            <a:extLst>
              <a:ext uri="{FF2B5EF4-FFF2-40B4-BE49-F238E27FC236}">
                <a16:creationId xmlns:a16="http://schemas.microsoft.com/office/drawing/2014/main" id="{C53643E9-5F8D-46BE-A126-FFE34E0E89B6}"/>
              </a:ext>
            </a:extLst>
          </p:cNvPr>
          <p:cNvSpPr>
            <a:spLocks noGrp="1"/>
          </p:cNvSpPr>
          <p:nvPr>
            <p:ph type="body" sz="quarter" idx="10"/>
          </p:nvPr>
        </p:nvSpPr>
        <p:spPr>
          <a:xfrm>
            <a:off x="209007" y="3429000"/>
            <a:ext cx="2586582" cy="3194050"/>
          </a:xfrm>
        </p:spPr>
        <p:txBody>
          <a:bodyPr>
            <a:normAutofit/>
          </a:bodyPr>
          <a:lstStyle>
            <a:lvl1pPr>
              <a:defRPr sz="2000"/>
            </a:lvl1pPr>
          </a:lstStyle>
          <a:p>
            <a:pPr lvl="0"/>
            <a:r>
              <a:rPr lang="en-US" dirty="0"/>
              <a:t>Click to edit Master text styles</a:t>
            </a:r>
          </a:p>
        </p:txBody>
      </p:sp>
      <p:sp>
        <p:nvSpPr>
          <p:cNvPr id="96" name="Text Placeholder 94">
            <a:extLst>
              <a:ext uri="{FF2B5EF4-FFF2-40B4-BE49-F238E27FC236}">
                <a16:creationId xmlns:a16="http://schemas.microsoft.com/office/drawing/2014/main" id="{1AB0D029-E85D-4DE7-81FB-B0FE1A503549}"/>
              </a:ext>
            </a:extLst>
          </p:cNvPr>
          <p:cNvSpPr>
            <a:spLocks noGrp="1"/>
          </p:cNvSpPr>
          <p:nvPr>
            <p:ph type="body" sz="quarter" idx="11"/>
          </p:nvPr>
        </p:nvSpPr>
        <p:spPr>
          <a:xfrm>
            <a:off x="3243876" y="3411402"/>
            <a:ext cx="2586582" cy="3194050"/>
          </a:xfrm>
        </p:spPr>
        <p:txBody>
          <a:bodyPr>
            <a:normAutofit/>
          </a:bodyPr>
          <a:lstStyle>
            <a:lvl1pPr>
              <a:defRPr sz="2000"/>
            </a:lvl1pPr>
          </a:lstStyle>
          <a:p>
            <a:pPr lvl="0"/>
            <a:r>
              <a:rPr lang="en-US" dirty="0"/>
              <a:t>Click to edit Master text styles</a:t>
            </a:r>
          </a:p>
        </p:txBody>
      </p:sp>
      <p:sp>
        <p:nvSpPr>
          <p:cNvPr id="97" name="Text Placeholder 94">
            <a:extLst>
              <a:ext uri="{FF2B5EF4-FFF2-40B4-BE49-F238E27FC236}">
                <a16:creationId xmlns:a16="http://schemas.microsoft.com/office/drawing/2014/main" id="{BC78EE36-BEE3-4F5A-AAEE-8E09692DAA38}"/>
              </a:ext>
            </a:extLst>
          </p:cNvPr>
          <p:cNvSpPr>
            <a:spLocks noGrp="1"/>
          </p:cNvSpPr>
          <p:nvPr>
            <p:ph type="body" sz="quarter" idx="12"/>
          </p:nvPr>
        </p:nvSpPr>
        <p:spPr>
          <a:xfrm>
            <a:off x="6280779" y="3411402"/>
            <a:ext cx="2586582" cy="3194050"/>
          </a:xfrm>
        </p:spPr>
        <p:txBody>
          <a:bodyPr>
            <a:normAutofit/>
          </a:bodyPr>
          <a:lstStyle>
            <a:lvl1pPr>
              <a:defRPr sz="2000"/>
            </a:lvl1pPr>
          </a:lstStyle>
          <a:p>
            <a:pPr lvl="0"/>
            <a:r>
              <a:rPr lang="en-US" dirty="0"/>
              <a:t>Click to edit Master text styles</a:t>
            </a:r>
          </a:p>
        </p:txBody>
      </p:sp>
      <p:sp>
        <p:nvSpPr>
          <p:cNvPr id="98" name="Text Placeholder 94">
            <a:extLst>
              <a:ext uri="{FF2B5EF4-FFF2-40B4-BE49-F238E27FC236}">
                <a16:creationId xmlns:a16="http://schemas.microsoft.com/office/drawing/2014/main" id="{2E64C6EB-587A-430C-8260-81DF6DE670F2}"/>
              </a:ext>
            </a:extLst>
          </p:cNvPr>
          <p:cNvSpPr>
            <a:spLocks noGrp="1"/>
          </p:cNvSpPr>
          <p:nvPr>
            <p:ph type="body" sz="quarter" idx="13"/>
          </p:nvPr>
        </p:nvSpPr>
        <p:spPr>
          <a:xfrm>
            <a:off x="9324846" y="3428819"/>
            <a:ext cx="2586582" cy="3194050"/>
          </a:xfrm>
        </p:spPr>
        <p:txBody>
          <a:bodyPr>
            <a:normAutofit/>
          </a:bodyPr>
          <a:lstStyle>
            <a:lvl1pPr>
              <a:defRPr sz="2000"/>
            </a:lvl1pPr>
          </a:lstStyle>
          <a:p>
            <a:pPr lvl="0"/>
            <a:r>
              <a:rPr lang="en-US" dirty="0"/>
              <a:t>Click to edit Master text styles</a:t>
            </a:r>
          </a:p>
        </p:txBody>
      </p:sp>
    </p:spTree>
    <p:extLst>
      <p:ext uri="{BB962C8B-B14F-4D97-AF65-F5344CB8AC3E}">
        <p14:creationId xmlns:p14="http://schemas.microsoft.com/office/powerpoint/2010/main" val="8206362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cxnSp>
        <p:nvCxnSpPr>
          <p:cNvPr id="53" name="Straight Connector 52">
            <a:extLst>
              <a:ext uri="{FF2B5EF4-FFF2-40B4-BE49-F238E27FC236}">
                <a16:creationId xmlns:a16="http://schemas.microsoft.com/office/drawing/2014/main" id="{56EF3822-D984-416A-86BD-A03B323EBBBC}"/>
              </a:ext>
            </a:extLst>
          </p:cNvPr>
          <p:cNvCxnSpPr>
            <a:cxnSpLocks/>
          </p:cNvCxnSpPr>
          <p:nvPr/>
        </p:nvCxnSpPr>
        <p:spPr>
          <a:xfrm>
            <a:off x="6043749" y="1515291"/>
            <a:ext cx="0" cy="5107578"/>
          </a:xfrm>
          <a:prstGeom prst="line">
            <a:avLst/>
          </a:prstGeom>
          <a:ln w="38100">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B19DCD2C-2B9A-46E4-AC9C-FFD2D5A9DD63}"/>
              </a:ext>
            </a:extLst>
          </p:cNvPr>
          <p:cNvCxnSpPr>
            <a:cxnSpLocks/>
          </p:cNvCxnSpPr>
          <p:nvPr userDrawn="1"/>
        </p:nvCxnSpPr>
        <p:spPr>
          <a:xfrm>
            <a:off x="9096103" y="1725341"/>
            <a:ext cx="0" cy="5107578"/>
          </a:xfrm>
          <a:prstGeom prst="line">
            <a:avLst/>
          </a:prstGeom>
          <a:ln w="38100">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87FE059-4003-4C69-B49D-0E7617017D52}"/>
              </a:ext>
            </a:extLst>
          </p:cNvPr>
          <p:cNvCxnSpPr>
            <a:cxnSpLocks/>
          </p:cNvCxnSpPr>
          <p:nvPr userDrawn="1"/>
        </p:nvCxnSpPr>
        <p:spPr>
          <a:xfrm>
            <a:off x="3030584" y="1515291"/>
            <a:ext cx="0" cy="5107578"/>
          </a:xfrm>
          <a:prstGeom prst="line">
            <a:avLst/>
          </a:prstGeom>
          <a:ln w="38100">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sp>
        <p:nvSpPr>
          <p:cNvPr id="95" name="Text Placeholder 94">
            <a:extLst>
              <a:ext uri="{FF2B5EF4-FFF2-40B4-BE49-F238E27FC236}">
                <a16:creationId xmlns:a16="http://schemas.microsoft.com/office/drawing/2014/main" id="{C53643E9-5F8D-46BE-A126-FFE34E0E89B6}"/>
              </a:ext>
            </a:extLst>
          </p:cNvPr>
          <p:cNvSpPr>
            <a:spLocks noGrp="1"/>
          </p:cNvSpPr>
          <p:nvPr>
            <p:ph type="body" sz="quarter" idx="10"/>
          </p:nvPr>
        </p:nvSpPr>
        <p:spPr>
          <a:xfrm>
            <a:off x="220119" y="3429000"/>
            <a:ext cx="2586582" cy="3194050"/>
          </a:xfrm>
        </p:spPr>
        <p:txBody>
          <a:bodyPr>
            <a:normAutofit/>
          </a:bodyPr>
          <a:lstStyle>
            <a:lvl1pPr>
              <a:defRPr sz="2000"/>
            </a:lvl1pPr>
          </a:lstStyle>
          <a:p>
            <a:pPr lvl="0"/>
            <a:r>
              <a:rPr lang="en-US" dirty="0"/>
              <a:t>Click to edit Master text styles</a:t>
            </a:r>
          </a:p>
        </p:txBody>
      </p:sp>
      <p:sp>
        <p:nvSpPr>
          <p:cNvPr id="96" name="Text Placeholder 94">
            <a:extLst>
              <a:ext uri="{FF2B5EF4-FFF2-40B4-BE49-F238E27FC236}">
                <a16:creationId xmlns:a16="http://schemas.microsoft.com/office/drawing/2014/main" id="{1AB0D029-E85D-4DE7-81FB-B0FE1A503549}"/>
              </a:ext>
            </a:extLst>
          </p:cNvPr>
          <p:cNvSpPr>
            <a:spLocks noGrp="1"/>
          </p:cNvSpPr>
          <p:nvPr>
            <p:ph type="body" sz="quarter" idx="11"/>
          </p:nvPr>
        </p:nvSpPr>
        <p:spPr>
          <a:xfrm>
            <a:off x="3247323" y="3411402"/>
            <a:ext cx="2586582" cy="3194050"/>
          </a:xfrm>
        </p:spPr>
        <p:txBody>
          <a:bodyPr>
            <a:normAutofit/>
          </a:bodyPr>
          <a:lstStyle>
            <a:lvl1pPr>
              <a:defRPr sz="2000"/>
            </a:lvl1pPr>
          </a:lstStyle>
          <a:p>
            <a:pPr lvl="0"/>
            <a:r>
              <a:rPr lang="en-US" dirty="0"/>
              <a:t>Click to edit Master text styles</a:t>
            </a:r>
          </a:p>
        </p:txBody>
      </p:sp>
      <p:sp>
        <p:nvSpPr>
          <p:cNvPr id="97" name="Text Placeholder 94">
            <a:extLst>
              <a:ext uri="{FF2B5EF4-FFF2-40B4-BE49-F238E27FC236}">
                <a16:creationId xmlns:a16="http://schemas.microsoft.com/office/drawing/2014/main" id="{BC78EE36-BEE3-4F5A-AAEE-8E09692DAA38}"/>
              </a:ext>
            </a:extLst>
          </p:cNvPr>
          <p:cNvSpPr>
            <a:spLocks noGrp="1"/>
          </p:cNvSpPr>
          <p:nvPr>
            <p:ph type="body" sz="quarter" idx="12"/>
          </p:nvPr>
        </p:nvSpPr>
        <p:spPr>
          <a:xfrm>
            <a:off x="6269938" y="3411402"/>
            <a:ext cx="2586582" cy="3194050"/>
          </a:xfrm>
        </p:spPr>
        <p:txBody>
          <a:bodyPr>
            <a:normAutofit/>
          </a:bodyPr>
          <a:lstStyle>
            <a:lvl1pPr>
              <a:defRPr sz="2000"/>
            </a:lvl1pPr>
          </a:lstStyle>
          <a:p>
            <a:pPr lvl="0"/>
            <a:r>
              <a:rPr lang="en-US" dirty="0"/>
              <a:t>Click to edit Master text styles</a:t>
            </a:r>
          </a:p>
        </p:txBody>
      </p:sp>
      <p:sp>
        <p:nvSpPr>
          <p:cNvPr id="98" name="Text Placeholder 94">
            <a:extLst>
              <a:ext uri="{FF2B5EF4-FFF2-40B4-BE49-F238E27FC236}">
                <a16:creationId xmlns:a16="http://schemas.microsoft.com/office/drawing/2014/main" id="{2E64C6EB-587A-430C-8260-81DF6DE670F2}"/>
              </a:ext>
            </a:extLst>
          </p:cNvPr>
          <p:cNvSpPr>
            <a:spLocks noGrp="1"/>
          </p:cNvSpPr>
          <p:nvPr>
            <p:ph type="body" sz="quarter" idx="13"/>
          </p:nvPr>
        </p:nvSpPr>
        <p:spPr>
          <a:xfrm>
            <a:off x="9324845" y="3428819"/>
            <a:ext cx="2586582" cy="3194050"/>
          </a:xfrm>
        </p:spPr>
        <p:txBody>
          <a:bodyPr>
            <a:normAutofit/>
          </a:bodyPr>
          <a:lstStyle>
            <a:lvl1pPr>
              <a:defRPr sz="2000"/>
            </a:lvl1pPr>
          </a:lstStyle>
          <a:p>
            <a:pPr lvl="0"/>
            <a:r>
              <a:rPr lang="en-US" dirty="0"/>
              <a:t>Click to edit Master text styles</a:t>
            </a:r>
          </a:p>
        </p:txBody>
      </p:sp>
      <p:sp>
        <p:nvSpPr>
          <p:cNvPr id="4" name="Picture Placeholder 3">
            <a:extLst>
              <a:ext uri="{FF2B5EF4-FFF2-40B4-BE49-F238E27FC236}">
                <a16:creationId xmlns:a16="http://schemas.microsoft.com/office/drawing/2014/main" id="{7564244D-E253-44D1-A69D-20365293B179}"/>
              </a:ext>
            </a:extLst>
          </p:cNvPr>
          <p:cNvSpPr>
            <a:spLocks noGrp="1"/>
          </p:cNvSpPr>
          <p:nvPr>
            <p:ph type="pic" sz="quarter" idx="14"/>
          </p:nvPr>
        </p:nvSpPr>
        <p:spPr>
          <a:xfrm>
            <a:off x="209279" y="1460871"/>
            <a:ext cx="2608263" cy="1685925"/>
          </a:xfrm>
        </p:spPr>
        <p:txBody>
          <a:bodyPr/>
          <a:lstStyle/>
          <a:p>
            <a:endParaRPr lang="en-US"/>
          </a:p>
        </p:txBody>
      </p:sp>
      <p:sp>
        <p:nvSpPr>
          <p:cNvPr id="94" name="Picture Placeholder 3">
            <a:extLst>
              <a:ext uri="{FF2B5EF4-FFF2-40B4-BE49-F238E27FC236}">
                <a16:creationId xmlns:a16="http://schemas.microsoft.com/office/drawing/2014/main" id="{9990F5C4-0DB7-4DCC-B261-C7C461F7FD20}"/>
              </a:ext>
            </a:extLst>
          </p:cNvPr>
          <p:cNvSpPr>
            <a:spLocks noGrp="1"/>
          </p:cNvSpPr>
          <p:nvPr>
            <p:ph type="pic" sz="quarter" idx="15"/>
          </p:nvPr>
        </p:nvSpPr>
        <p:spPr>
          <a:xfrm>
            <a:off x="3236483" y="1460870"/>
            <a:ext cx="2608263" cy="1685925"/>
          </a:xfrm>
        </p:spPr>
        <p:txBody>
          <a:bodyPr/>
          <a:lstStyle/>
          <a:p>
            <a:endParaRPr lang="en-US"/>
          </a:p>
        </p:txBody>
      </p:sp>
      <p:sp>
        <p:nvSpPr>
          <p:cNvPr id="99" name="Picture Placeholder 3">
            <a:extLst>
              <a:ext uri="{FF2B5EF4-FFF2-40B4-BE49-F238E27FC236}">
                <a16:creationId xmlns:a16="http://schemas.microsoft.com/office/drawing/2014/main" id="{0ABB9080-C6AF-4A32-ADEC-98D75A4BF5A2}"/>
              </a:ext>
            </a:extLst>
          </p:cNvPr>
          <p:cNvSpPr>
            <a:spLocks noGrp="1"/>
          </p:cNvSpPr>
          <p:nvPr>
            <p:ph type="pic" sz="quarter" idx="16"/>
          </p:nvPr>
        </p:nvSpPr>
        <p:spPr>
          <a:xfrm>
            <a:off x="6259098" y="1460869"/>
            <a:ext cx="2608263" cy="1685925"/>
          </a:xfrm>
        </p:spPr>
        <p:txBody>
          <a:bodyPr/>
          <a:lstStyle/>
          <a:p>
            <a:endParaRPr lang="en-US"/>
          </a:p>
        </p:txBody>
      </p:sp>
      <p:sp>
        <p:nvSpPr>
          <p:cNvPr id="100" name="Picture Placeholder 3">
            <a:extLst>
              <a:ext uri="{FF2B5EF4-FFF2-40B4-BE49-F238E27FC236}">
                <a16:creationId xmlns:a16="http://schemas.microsoft.com/office/drawing/2014/main" id="{E0DEA31E-CE03-49AC-A5E2-2FDAC9E53123}"/>
              </a:ext>
            </a:extLst>
          </p:cNvPr>
          <p:cNvSpPr>
            <a:spLocks noGrp="1"/>
          </p:cNvSpPr>
          <p:nvPr>
            <p:ph type="pic" sz="quarter" idx="17"/>
          </p:nvPr>
        </p:nvSpPr>
        <p:spPr>
          <a:xfrm>
            <a:off x="9314005" y="1460868"/>
            <a:ext cx="2608263" cy="1685925"/>
          </a:xfrm>
        </p:spPr>
        <p:txBody>
          <a:bodyPr/>
          <a:lstStyle/>
          <a:p>
            <a:endParaRPr lang="en-US"/>
          </a:p>
        </p:txBody>
      </p:sp>
    </p:spTree>
    <p:extLst>
      <p:ext uri="{BB962C8B-B14F-4D97-AF65-F5344CB8AC3E}">
        <p14:creationId xmlns:p14="http://schemas.microsoft.com/office/powerpoint/2010/main" val="3697104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56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ho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209235" y="3752849"/>
            <a:ext cx="6132095" cy="1130245"/>
          </a:xfrm>
        </p:spPr>
        <p:txBody>
          <a:bodyPr anchor="b">
            <a:normAutofit/>
          </a:bodyPr>
          <a:lstStyle>
            <a:lvl1pPr algn="r">
              <a:lnSpc>
                <a:spcPct val="80000"/>
              </a:lnSpc>
              <a:defRPr sz="3600">
                <a:latin typeface="Rockwell" panose="02060603020205020403" pitchFamily="18" charset="0"/>
              </a:defRPr>
            </a:lvl1pPr>
          </a:lstStyle>
          <a:p>
            <a:r>
              <a:rPr lang="en-US"/>
              <a:t>Click to edit Master title style</a:t>
            </a:r>
          </a:p>
        </p:txBody>
      </p:sp>
      <p:sp>
        <p:nvSpPr>
          <p:cNvPr id="3" name="Subtitle 2"/>
          <p:cNvSpPr>
            <a:spLocks noGrp="1"/>
          </p:cNvSpPr>
          <p:nvPr>
            <p:ph type="subTitle" idx="1"/>
          </p:nvPr>
        </p:nvSpPr>
        <p:spPr>
          <a:xfrm>
            <a:off x="5209235" y="4975170"/>
            <a:ext cx="6132095" cy="1655762"/>
          </a:xfrm>
        </p:spPr>
        <p:txBody>
          <a:bodyPr>
            <a:normAutofit/>
          </a:bodyPr>
          <a:lstStyle>
            <a:lvl1pPr marL="0" indent="0" algn="r">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Picture Placeholder 4">
            <a:extLst>
              <a:ext uri="{FF2B5EF4-FFF2-40B4-BE49-F238E27FC236}">
                <a16:creationId xmlns:a16="http://schemas.microsoft.com/office/drawing/2014/main" id="{5B2610B7-66A0-4081-BD20-FABE5A57ACA6}"/>
              </a:ext>
            </a:extLst>
          </p:cNvPr>
          <p:cNvSpPr>
            <a:spLocks noGrp="1"/>
          </p:cNvSpPr>
          <p:nvPr>
            <p:ph type="pic" sz="quarter" idx="10" hasCustomPrompt="1"/>
          </p:nvPr>
        </p:nvSpPr>
        <p:spPr>
          <a:xfrm>
            <a:off x="8515350" y="552450"/>
            <a:ext cx="2825750" cy="3108325"/>
          </a:xfrm>
          <a:solidFill>
            <a:schemeClr val="bg2">
              <a:lumMod val="20000"/>
              <a:lumOff val="80000"/>
            </a:schemeClr>
          </a:solidFill>
          <a:ln>
            <a:solidFill>
              <a:schemeClr val="bg2"/>
            </a:solidFill>
          </a:ln>
        </p:spPr>
        <p:txBody>
          <a:bodyPr anchor="t" anchorCtr="1"/>
          <a:lstStyle>
            <a:lvl1pPr marL="0" indent="0" algn="ctr">
              <a:buNone/>
              <a:defRPr>
                <a:solidFill>
                  <a:schemeClr val="tx2"/>
                </a:solidFill>
              </a:defRPr>
            </a:lvl1pPr>
          </a:lstStyle>
          <a:p>
            <a:r>
              <a:rPr lang="en-US" dirty="0"/>
              <a:t>Insert Photo</a:t>
            </a:r>
          </a:p>
        </p:txBody>
      </p:sp>
    </p:spTree>
    <p:extLst>
      <p:ext uri="{BB962C8B-B14F-4D97-AF65-F5344CB8AC3E}">
        <p14:creationId xmlns:p14="http://schemas.microsoft.com/office/powerpoint/2010/main" val="1808871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2545080" y="594360"/>
            <a:ext cx="3170238" cy="1904048"/>
          </a:xfrm>
        </p:spPr>
        <p:txBody>
          <a:bodyPr tIns="91440" anchor="ctr" anchorCtr="0">
            <a:normAutofit/>
          </a:bodyPr>
          <a:lstStyle>
            <a:lvl1pPr marL="0" indent="0">
              <a:lnSpc>
                <a:spcPct val="80000"/>
              </a:lnSpc>
              <a:buNone/>
              <a:defRPr sz="3600" b="1">
                <a:solidFill>
                  <a:srgbClr val="939498"/>
                </a:solidFill>
                <a:latin typeface="Arial" panose="020B0604020202020204" pitchFamily="34" charset="0"/>
                <a:cs typeface="Arial" panose="020B0604020202020204" pitchFamily="34" charset="0"/>
              </a:defRPr>
            </a:lvl1pPr>
            <a:lvl2pPr marL="457200" indent="0">
              <a:buNone/>
              <a:defRPr b="0">
                <a:solidFill>
                  <a:srgbClr val="939498"/>
                </a:solidFill>
                <a:latin typeface="Arial Black" panose="020B0A04020102020204" pitchFamily="34" charset="0"/>
              </a:defRPr>
            </a:lvl2pPr>
            <a:lvl3pPr marL="914400" indent="0">
              <a:buNone/>
              <a:defRPr b="0">
                <a:solidFill>
                  <a:srgbClr val="939498"/>
                </a:solidFill>
                <a:latin typeface="Arial Black" panose="020B0A04020102020204" pitchFamily="34" charset="0"/>
              </a:defRPr>
            </a:lvl3pPr>
            <a:lvl4pPr marL="1371600" indent="0">
              <a:buNone/>
              <a:defRPr b="0">
                <a:solidFill>
                  <a:srgbClr val="939498"/>
                </a:solidFill>
                <a:latin typeface="Arial Black" panose="020B0A04020102020204" pitchFamily="34" charset="0"/>
              </a:defRPr>
            </a:lvl4pPr>
            <a:lvl5pPr marL="1828800" indent="0">
              <a:buNone/>
              <a:defRPr b="0">
                <a:solidFill>
                  <a:srgbClr val="939498"/>
                </a:solidFill>
                <a:latin typeface="Arial Black" panose="020B0A04020102020204" pitchFamily="34" charset="0"/>
              </a:defRPr>
            </a:lvl5pPr>
          </a:lstStyle>
          <a:p>
            <a:pPr lvl="0"/>
            <a:r>
              <a:rPr lang="en-US" dirty="0"/>
              <a:t>Department</a:t>
            </a:r>
          </a:p>
          <a:p>
            <a:pPr lvl="0"/>
            <a:r>
              <a:rPr lang="en-US" dirty="0"/>
              <a:t>Name</a:t>
            </a:r>
          </a:p>
        </p:txBody>
      </p:sp>
      <p:sp>
        <p:nvSpPr>
          <p:cNvPr id="7" name="Title 1"/>
          <p:cNvSpPr>
            <a:spLocks noGrp="1"/>
          </p:cNvSpPr>
          <p:nvPr>
            <p:ph type="ctrTitle"/>
          </p:nvPr>
        </p:nvSpPr>
        <p:spPr>
          <a:xfrm>
            <a:off x="4535904" y="1880353"/>
            <a:ext cx="6132095" cy="2387600"/>
          </a:xfrm>
        </p:spPr>
        <p:txBody>
          <a:bodyPr anchor="b">
            <a:normAutofit/>
          </a:bodyPr>
          <a:lstStyle>
            <a:lvl1pPr algn="l">
              <a:lnSpc>
                <a:spcPct val="80000"/>
              </a:lnSpc>
              <a:defRPr sz="4400">
                <a:latin typeface="Rockwell" panose="02060603020205020403" pitchFamily="18" charset="0"/>
              </a:defRPr>
            </a:lvl1pPr>
          </a:lstStyle>
          <a:p>
            <a:r>
              <a:rPr lang="en-US" dirty="0"/>
              <a:t>Click to edit Master title style</a:t>
            </a:r>
          </a:p>
        </p:txBody>
      </p:sp>
      <p:sp>
        <p:nvSpPr>
          <p:cNvPr id="8" name="Subtitle 2"/>
          <p:cNvSpPr>
            <a:spLocks noGrp="1"/>
          </p:cNvSpPr>
          <p:nvPr>
            <p:ph type="subTitle" idx="1"/>
          </p:nvPr>
        </p:nvSpPr>
        <p:spPr>
          <a:xfrm>
            <a:off x="4535904" y="4360028"/>
            <a:ext cx="6132095" cy="1655762"/>
          </a:xfrm>
        </p:spPr>
        <p:txBody>
          <a:bodyPr>
            <a:normAutofit/>
          </a:bodyPr>
          <a:lstStyle>
            <a:lvl1pPr marL="0" indent="0" algn="l">
              <a:buNone/>
              <a:defRPr sz="32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680930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5">
            <a:extLst>
              <a:ext uri="{FF2B5EF4-FFF2-40B4-BE49-F238E27FC236}">
                <a16:creationId xmlns:a16="http://schemas.microsoft.com/office/drawing/2014/main" id="{ECAD750B-BB33-4261-B211-5EDCD65FFC18}"/>
              </a:ext>
            </a:extLst>
          </p:cNvPr>
          <p:cNvSpPr>
            <a:spLocks noGrp="1"/>
          </p:cNvSpPr>
          <p:nvPr>
            <p:ph type="body" sz="quarter" idx="10" hasCustomPrompt="1"/>
          </p:nvPr>
        </p:nvSpPr>
        <p:spPr>
          <a:xfrm>
            <a:off x="6829698" y="5323114"/>
            <a:ext cx="5122816" cy="1325880"/>
          </a:xfrm>
        </p:spPr>
        <p:txBody>
          <a:bodyPr tIns="91440" anchor="ctr" anchorCtr="0">
            <a:normAutofit/>
          </a:bodyPr>
          <a:lstStyle>
            <a:lvl1pPr marL="0" indent="0" algn="ctr">
              <a:lnSpc>
                <a:spcPct val="80000"/>
              </a:lnSpc>
              <a:buNone/>
              <a:defRPr sz="3600" b="1" kern="1900" spc="90" baseline="0">
                <a:solidFill>
                  <a:schemeClr val="bg1"/>
                </a:solidFill>
                <a:latin typeface="Segoe UI" panose="020B0502040204020203" pitchFamily="34" charset="0"/>
                <a:cs typeface="Segoe UI" panose="020B0502040204020203" pitchFamily="34" charset="0"/>
              </a:defRPr>
            </a:lvl1pPr>
            <a:lvl2pPr marL="457200" indent="0">
              <a:buNone/>
              <a:defRPr b="0">
                <a:solidFill>
                  <a:srgbClr val="939498"/>
                </a:solidFill>
                <a:latin typeface="Arial Black" panose="020B0A04020102020204" pitchFamily="34" charset="0"/>
              </a:defRPr>
            </a:lvl2pPr>
            <a:lvl3pPr marL="914400" indent="0">
              <a:buNone/>
              <a:defRPr b="0">
                <a:solidFill>
                  <a:srgbClr val="939498"/>
                </a:solidFill>
                <a:latin typeface="Arial Black" panose="020B0A04020102020204" pitchFamily="34" charset="0"/>
              </a:defRPr>
            </a:lvl3pPr>
            <a:lvl4pPr marL="1371600" indent="0">
              <a:buNone/>
              <a:defRPr b="0">
                <a:solidFill>
                  <a:srgbClr val="939498"/>
                </a:solidFill>
                <a:latin typeface="Arial Black" panose="020B0A04020102020204" pitchFamily="34" charset="0"/>
              </a:defRPr>
            </a:lvl4pPr>
            <a:lvl5pPr marL="1828800" indent="0">
              <a:buNone/>
              <a:defRPr b="0">
                <a:solidFill>
                  <a:srgbClr val="939498"/>
                </a:solidFill>
                <a:latin typeface="Arial Black" panose="020B0A04020102020204" pitchFamily="34" charset="0"/>
              </a:defRPr>
            </a:lvl5pPr>
          </a:lstStyle>
          <a:p>
            <a:pPr lvl="0"/>
            <a:r>
              <a:rPr lang="en-US" dirty="0"/>
              <a:t>Click to edit text</a:t>
            </a:r>
          </a:p>
        </p:txBody>
      </p:sp>
    </p:spTree>
    <p:extLst>
      <p:ext uri="{BB962C8B-B14F-4D97-AF65-F5344CB8AC3E}">
        <p14:creationId xmlns:p14="http://schemas.microsoft.com/office/powerpoint/2010/main" val="4077226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5">
            <a:extLst>
              <a:ext uri="{FF2B5EF4-FFF2-40B4-BE49-F238E27FC236}">
                <a16:creationId xmlns:a16="http://schemas.microsoft.com/office/drawing/2014/main" id="{ECAD750B-BB33-4261-B211-5EDCD65FFC18}"/>
              </a:ext>
            </a:extLst>
          </p:cNvPr>
          <p:cNvSpPr>
            <a:spLocks noGrp="1"/>
          </p:cNvSpPr>
          <p:nvPr>
            <p:ph type="body" sz="quarter" idx="10" hasCustomPrompt="1"/>
          </p:nvPr>
        </p:nvSpPr>
        <p:spPr>
          <a:xfrm>
            <a:off x="7680960" y="5323114"/>
            <a:ext cx="4271554" cy="1325880"/>
          </a:xfrm>
        </p:spPr>
        <p:txBody>
          <a:bodyPr tIns="182880" anchor="ctr" anchorCtr="0">
            <a:normAutofit/>
          </a:bodyPr>
          <a:lstStyle>
            <a:lvl1pPr marL="0" indent="0" algn="ctr">
              <a:lnSpc>
                <a:spcPct val="60000"/>
              </a:lnSpc>
              <a:buNone/>
              <a:defRPr sz="3200" b="0" kern="1900" spc="90" baseline="0">
                <a:solidFill>
                  <a:schemeClr val="bg1"/>
                </a:solidFill>
                <a:latin typeface="Segoe UI" panose="020B0502040204020203" pitchFamily="34" charset="0"/>
                <a:cs typeface="Segoe UI" panose="020B0502040204020203" pitchFamily="34" charset="0"/>
              </a:defRPr>
            </a:lvl1pPr>
            <a:lvl2pPr marL="457200" indent="0">
              <a:buNone/>
              <a:defRPr b="0">
                <a:solidFill>
                  <a:srgbClr val="939498"/>
                </a:solidFill>
                <a:latin typeface="Arial Black" panose="020B0A04020102020204" pitchFamily="34" charset="0"/>
              </a:defRPr>
            </a:lvl2pPr>
            <a:lvl3pPr marL="914400" indent="0">
              <a:buNone/>
              <a:defRPr b="0">
                <a:solidFill>
                  <a:srgbClr val="939498"/>
                </a:solidFill>
                <a:latin typeface="Arial Black" panose="020B0A04020102020204" pitchFamily="34" charset="0"/>
              </a:defRPr>
            </a:lvl3pPr>
            <a:lvl4pPr marL="1371600" indent="0">
              <a:buNone/>
              <a:defRPr b="0">
                <a:solidFill>
                  <a:srgbClr val="939498"/>
                </a:solidFill>
                <a:latin typeface="Arial Black" panose="020B0A04020102020204" pitchFamily="34" charset="0"/>
              </a:defRPr>
            </a:lvl4pPr>
            <a:lvl5pPr marL="1828800" indent="0">
              <a:buNone/>
              <a:defRPr b="0">
                <a:solidFill>
                  <a:srgbClr val="939498"/>
                </a:solidFill>
                <a:latin typeface="Arial Black" panose="020B0A04020102020204" pitchFamily="34" charset="0"/>
              </a:defRPr>
            </a:lvl5pPr>
          </a:lstStyle>
          <a:p>
            <a:pPr lvl="0"/>
            <a:r>
              <a:rPr lang="en-US" dirty="0"/>
              <a:t>Click to edit text</a:t>
            </a:r>
          </a:p>
          <a:p>
            <a:pPr lvl="0"/>
            <a:r>
              <a:rPr lang="en-US" dirty="0"/>
              <a:t>Lorem Ipsum</a:t>
            </a:r>
          </a:p>
        </p:txBody>
      </p:sp>
      <p:sp>
        <p:nvSpPr>
          <p:cNvPr id="3" name="Title 1">
            <a:extLst>
              <a:ext uri="{FF2B5EF4-FFF2-40B4-BE49-F238E27FC236}">
                <a16:creationId xmlns:a16="http://schemas.microsoft.com/office/drawing/2014/main" id="{CD46CA73-D5EA-4613-9DF9-59758CAB62AA}"/>
              </a:ext>
            </a:extLst>
          </p:cNvPr>
          <p:cNvSpPr>
            <a:spLocks noGrp="1"/>
          </p:cNvSpPr>
          <p:nvPr>
            <p:ph type="ctrTitle" hasCustomPrompt="1"/>
          </p:nvPr>
        </p:nvSpPr>
        <p:spPr>
          <a:xfrm>
            <a:off x="7276012" y="3082837"/>
            <a:ext cx="4689565" cy="645669"/>
          </a:xfrm>
        </p:spPr>
        <p:txBody>
          <a:bodyPr anchor="b">
            <a:normAutofit/>
          </a:bodyPr>
          <a:lstStyle>
            <a:lvl1pPr algn="r">
              <a:lnSpc>
                <a:spcPct val="80000"/>
              </a:lnSpc>
              <a:defRPr sz="3600">
                <a:latin typeface="Rockwell" panose="02060603020205020403" pitchFamily="18" charset="0"/>
              </a:defRPr>
            </a:lvl1pPr>
          </a:lstStyle>
          <a:p>
            <a:r>
              <a:rPr lang="en-US" dirty="0"/>
              <a:t>Click to edit Name</a:t>
            </a:r>
          </a:p>
        </p:txBody>
      </p:sp>
      <p:sp>
        <p:nvSpPr>
          <p:cNvPr id="4" name="Subtitle 2">
            <a:extLst>
              <a:ext uri="{FF2B5EF4-FFF2-40B4-BE49-F238E27FC236}">
                <a16:creationId xmlns:a16="http://schemas.microsoft.com/office/drawing/2014/main" id="{80C314BE-2834-4CDD-A742-65A09F74CAFA}"/>
              </a:ext>
            </a:extLst>
          </p:cNvPr>
          <p:cNvSpPr>
            <a:spLocks noGrp="1"/>
          </p:cNvSpPr>
          <p:nvPr>
            <p:ph type="subTitle" idx="1" hasCustomPrompt="1"/>
          </p:nvPr>
        </p:nvSpPr>
        <p:spPr>
          <a:xfrm>
            <a:off x="8033657" y="3770911"/>
            <a:ext cx="3918857" cy="341413"/>
          </a:xfrm>
        </p:spPr>
        <p:txBody>
          <a:bodyPr>
            <a:normAutofit/>
          </a:bodyPr>
          <a:lstStyle>
            <a:lvl1pPr marL="0" indent="0" algn="r">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title</a:t>
            </a:r>
          </a:p>
        </p:txBody>
      </p:sp>
      <p:sp>
        <p:nvSpPr>
          <p:cNvPr id="5" name="Picture Placeholder 4">
            <a:extLst>
              <a:ext uri="{FF2B5EF4-FFF2-40B4-BE49-F238E27FC236}">
                <a16:creationId xmlns:a16="http://schemas.microsoft.com/office/drawing/2014/main" id="{A62726EA-D648-4B10-8F51-407BE66A2D57}"/>
              </a:ext>
            </a:extLst>
          </p:cNvPr>
          <p:cNvSpPr>
            <a:spLocks noGrp="1"/>
          </p:cNvSpPr>
          <p:nvPr>
            <p:ph type="pic" sz="quarter" idx="11" hasCustomPrompt="1"/>
          </p:nvPr>
        </p:nvSpPr>
        <p:spPr>
          <a:xfrm>
            <a:off x="9126764" y="209006"/>
            <a:ext cx="2825750" cy="2873831"/>
          </a:xfrm>
          <a:solidFill>
            <a:schemeClr val="bg2">
              <a:lumMod val="20000"/>
              <a:lumOff val="80000"/>
            </a:schemeClr>
          </a:solidFill>
          <a:ln>
            <a:solidFill>
              <a:schemeClr val="bg2"/>
            </a:solidFill>
          </a:ln>
        </p:spPr>
        <p:txBody>
          <a:bodyPr anchor="t" anchorCtr="1"/>
          <a:lstStyle>
            <a:lvl1pPr marL="0" indent="0" algn="ctr">
              <a:buNone/>
              <a:defRPr>
                <a:solidFill>
                  <a:schemeClr val="tx2"/>
                </a:solidFill>
              </a:defRPr>
            </a:lvl1pPr>
          </a:lstStyle>
          <a:p>
            <a:r>
              <a:rPr lang="en-US" dirty="0"/>
              <a:t>Insert Photo</a:t>
            </a:r>
          </a:p>
        </p:txBody>
      </p:sp>
    </p:spTree>
    <p:extLst>
      <p:ext uri="{BB962C8B-B14F-4D97-AF65-F5344CB8AC3E}">
        <p14:creationId xmlns:p14="http://schemas.microsoft.com/office/powerpoint/2010/main" val="691802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35199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6" name="Content Placeholder 2"/>
          <p:cNvSpPr>
            <a:spLocks noGrp="1"/>
          </p:cNvSpPr>
          <p:nvPr>
            <p:ph idx="1"/>
          </p:nvPr>
        </p:nvSpPr>
        <p:spPr>
          <a:xfrm>
            <a:off x="681790" y="1536867"/>
            <a:ext cx="11097126" cy="494815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36694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6" name="Content Placeholder 2"/>
          <p:cNvSpPr>
            <a:spLocks noGrp="1"/>
          </p:cNvSpPr>
          <p:nvPr>
            <p:ph idx="1"/>
          </p:nvPr>
        </p:nvSpPr>
        <p:spPr>
          <a:xfrm>
            <a:off x="681790" y="1536867"/>
            <a:ext cx="11097126" cy="494815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2405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6" name="Content Placeholder 2"/>
          <p:cNvSpPr>
            <a:spLocks noGrp="1"/>
          </p:cNvSpPr>
          <p:nvPr>
            <p:ph idx="1"/>
          </p:nvPr>
        </p:nvSpPr>
        <p:spPr>
          <a:xfrm>
            <a:off x="681790" y="1536867"/>
            <a:ext cx="11097126" cy="494815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31974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790" y="132348"/>
            <a:ext cx="10515600" cy="107081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1790" y="1536867"/>
            <a:ext cx="11097126" cy="494815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10">
            <a:extLst>
              <a:ext uri="{FF2B5EF4-FFF2-40B4-BE49-F238E27FC236}">
                <a16:creationId xmlns:a16="http://schemas.microsoft.com/office/drawing/2014/main" id="{FDB50B5E-EE9B-4A2A-99CF-0724E08263D9}"/>
              </a:ext>
            </a:extLst>
          </p:cNvPr>
          <p:cNvSpPr txBox="1">
            <a:spLocks/>
          </p:cNvSpPr>
          <p:nvPr userDrawn="1"/>
        </p:nvSpPr>
        <p:spPr>
          <a:xfrm>
            <a:off x="11632569" y="6645236"/>
            <a:ext cx="559431" cy="212764"/>
          </a:xfrm>
          <a:prstGeom prst="rect">
            <a:avLst/>
          </a:prstGeom>
        </p:spPr>
        <p:txBody>
          <a:bodyPr vert="horz" lIns="91440" tIns="45720" rIns="91440" bIns="45720" rtlCol="0" anchor="b"/>
          <a:lstStyle>
            <a:lvl1pPr algn="r">
              <a:defRPr sz="500">
                <a:solidFill>
                  <a:schemeClr val="bg1">
                    <a:lumMod val="60000"/>
                    <a:lumOff val="40000"/>
                  </a:schemeClr>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AF909AD6-6206-4C88-988C-1D96EB303ABA}" type="slidenum">
              <a:rPr kumimoji="0" lang="en-US" sz="1000" b="0" i="0" u="none" strike="noStrike" kern="1200" cap="none" spc="0" normalizeH="0" baseline="0" noProof="0" smtClean="0">
                <a:ln>
                  <a:noFill/>
                </a:ln>
                <a:solidFill>
                  <a:schemeClr val="bg1">
                    <a:lumMod val="50000"/>
                  </a:schemeClr>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sz="1000" b="0" i="0" u="none" strike="noStrike" kern="1200" cap="none" spc="0" normalizeH="0" baseline="0" noProof="0" dirty="0">
              <a:ln>
                <a:noFill/>
              </a:ln>
              <a:solidFill>
                <a:schemeClr val="bg1">
                  <a:lumMod val="50000"/>
                </a:schemeClr>
              </a:solidFill>
              <a:effectLst/>
              <a:uLnTx/>
              <a:uFillTx/>
              <a:latin typeface="Arial" charset="0"/>
              <a:ea typeface="+mn-ea"/>
              <a:cs typeface="+mn-cs"/>
            </a:endParaRPr>
          </a:p>
        </p:txBody>
      </p:sp>
    </p:spTree>
    <p:extLst>
      <p:ext uri="{BB962C8B-B14F-4D97-AF65-F5344CB8AC3E}">
        <p14:creationId xmlns:p14="http://schemas.microsoft.com/office/powerpoint/2010/main" val="2005520370"/>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2" r:id="rId3"/>
    <p:sldLayoutId id="2147483660" r:id="rId4"/>
    <p:sldLayoutId id="2147483661" r:id="rId5"/>
    <p:sldLayoutId id="2147483650" r:id="rId6"/>
    <p:sldLayoutId id="2147483651" r:id="rId7"/>
    <p:sldLayoutId id="2147483653" r:id="rId8"/>
    <p:sldLayoutId id="2147483654" r:id="rId9"/>
    <p:sldLayoutId id="2147483655" r:id="rId10"/>
    <p:sldLayoutId id="2147483656" r:id="rId11"/>
    <p:sldLayoutId id="2147483662" r:id="rId12"/>
    <p:sldLayoutId id="2147483663" r:id="rId13"/>
    <p:sldLayoutId id="2147483659" r:id="rId14"/>
    <p:sldLayoutId id="2147483664" r:id="rId15"/>
    <p:sldLayoutId id="2147483665" r:id="rId16"/>
    <p:sldLayoutId id="2147483658" r:id="rId17"/>
  </p:sldLayoutIdLst>
  <p:txStyles>
    <p:titleStyle>
      <a:lvl1pPr algn="l" defTabSz="914400" rtl="0" eaLnBrk="1" latinLnBrk="0" hangingPunct="1">
        <a:lnSpc>
          <a:spcPct val="90000"/>
        </a:lnSpc>
        <a:spcBef>
          <a:spcPct val="0"/>
        </a:spcBef>
        <a:buNone/>
        <a:defRPr sz="4400" kern="1200">
          <a:solidFill>
            <a:srgbClr val="1D9FDB"/>
          </a:solidFill>
          <a:latin typeface="Rockwell" panose="020606030202050204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microsoft.com/office/2014/relationships/chartEx" Target="../charts/chartEx1.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sv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diagramColors" Target="../diagrams/colors3.xml"/><Relationship Id="rId11" Type="http://schemas.openxmlformats.org/officeDocument/2006/relationships/image" Target="../media/image19.svg"/><Relationship Id="rId5" Type="http://schemas.openxmlformats.org/officeDocument/2006/relationships/diagramQuickStyle" Target="../diagrams/quickStyle3.xml"/><Relationship Id="rId10" Type="http://schemas.openxmlformats.org/officeDocument/2006/relationships/image" Target="../media/image18.png"/><Relationship Id="rId4" Type="http://schemas.openxmlformats.org/officeDocument/2006/relationships/diagramLayout" Target="../diagrams/layout3.xml"/><Relationship Id="rId9" Type="http://schemas.openxmlformats.org/officeDocument/2006/relationships/image" Target="../media/image17.sv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80B8ED7-A526-43EC-A7EB-52C2BDF9460C}"/>
              </a:ext>
            </a:extLst>
          </p:cNvPr>
          <p:cNvSpPr>
            <a:spLocks noGrp="1"/>
          </p:cNvSpPr>
          <p:nvPr>
            <p:ph type="ctrTitle"/>
          </p:nvPr>
        </p:nvSpPr>
        <p:spPr/>
        <p:txBody>
          <a:bodyPr/>
          <a:lstStyle/>
          <a:p>
            <a:r>
              <a:rPr lang="en-US" dirty="0"/>
              <a:t>Communication Case Study</a:t>
            </a:r>
          </a:p>
        </p:txBody>
      </p:sp>
      <p:sp>
        <p:nvSpPr>
          <p:cNvPr id="7" name="Subtitle 6">
            <a:extLst>
              <a:ext uri="{FF2B5EF4-FFF2-40B4-BE49-F238E27FC236}">
                <a16:creationId xmlns:a16="http://schemas.microsoft.com/office/drawing/2014/main" id="{AF88F55E-FA5B-4528-8F6C-1B5CAB6D552D}"/>
              </a:ext>
            </a:extLst>
          </p:cNvPr>
          <p:cNvSpPr>
            <a:spLocks noGrp="1"/>
          </p:cNvSpPr>
          <p:nvPr>
            <p:ph type="subTitle" idx="1"/>
          </p:nvPr>
        </p:nvSpPr>
        <p:spPr/>
        <p:txBody>
          <a:bodyPr/>
          <a:lstStyle/>
          <a:p>
            <a:r>
              <a:rPr lang="en-US" dirty="0" err="1"/>
              <a:t>DresSmart</a:t>
            </a:r>
            <a:r>
              <a:rPr lang="en-US" dirty="0"/>
              <a:t> Inc.</a:t>
            </a:r>
          </a:p>
        </p:txBody>
      </p:sp>
    </p:spTree>
    <p:extLst>
      <p:ext uri="{BB962C8B-B14F-4D97-AF65-F5344CB8AC3E}">
        <p14:creationId xmlns:p14="http://schemas.microsoft.com/office/powerpoint/2010/main" val="37273554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Purpose V4</a:t>
            </a:r>
          </a:p>
        </p:txBody>
      </p:sp>
      <p:sp>
        <p:nvSpPr>
          <p:cNvPr id="5" name="Content Placeholder 4">
            <a:extLst>
              <a:ext uri="{FF2B5EF4-FFF2-40B4-BE49-F238E27FC236}">
                <a16:creationId xmlns:a16="http://schemas.microsoft.com/office/drawing/2014/main" id="{751B2206-624E-4BA4-B369-D9978160C381}"/>
              </a:ext>
            </a:extLst>
          </p:cNvPr>
          <p:cNvSpPr>
            <a:spLocks noGrp="1"/>
          </p:cNvSpPr>
          <p:nvPr>
            <p:ph idx="1"/>
          </p:nvPr>
        </p:nvSpPr>
        <p:spPr/>
        <p:txBody>
          <a:bodyPr/>
          <a:lstStyle/>
          <a:p>
            <a:r>
              <a:rPr lang="en-US" dirty="0"/>
              <a:t>Build an analytic system to recommend the optimal marketing plan. </a:t>
            </a:r>
          </a:p>
          <a:p>
            <a:endParaRPr lang="en-US" dirty="0"/>
          </a:p>
        </p:txBody>
      </p:sp>
      <p:graphicFrame>
        <p:nvGraphicFramePr>
          <p:cNvPr id="6" name="Diagram 5">
            <a:extLst>
              <a:ext uri="{FF2B5EF4-FFF2-40B4-BE49-F238E27FC236}">
                <a16:creationId xmlns:a16="http://schemas.microsoft.com/office/drawing/2014/main" id="{30ECAF4D-F1D8-7340-AB5C-38F825581078}"/>
              </a:ext>
            </a:extLst>
          </p:cNvPr>
          <p:cNvGraphicFramePr/>
          <p:nvPr>
            <p:extLst>
              <p:ext uri="{D42A27DB-BD31-4B8C-83A1-F6EECF244321}">
                <p14:modId xmlns:p14="http://schemas.microsoft.com/office/powerpoint/2010/main" val="2177887698"/>
              </p:ext>
            </p:extLst>
          </p:nvPr>
        </p:nvGraphicFramePr>
        <p:xfrm>
          <a:off x="2497541" y="1619237"/>
          <a:ext cx="6209730" cy="52818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22061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8F5EE9-9332-46E0-AE38-0479FF3C15E0}"/>
              </a:ext>
            </a:extLst>
          </p:cNvPr>
          <p:cNvSpPr>
            <a:spLocks noGrp="1"/>
          </p:cNvSpPr>
          <p:nvPr>
            <p:ph type="title"/>
          </p:nvPr>
        </p:nvSpPr>
        <p:spPr/>
        <p:txBody>
          <a:bodyPr/>
          <a:lstStyle/>
          <a:p>
            <a:r>
              <a:rPr lang="en-US" dirty="0"/>
              <a:t>Goal V1</a:t>
            </a:r>
          </a:p>
        </p:txBody>
      </p:sp>
      <p:sp>
        <p:nvSpPr>
          <p:cNvPr id="7" name="Content Placeholder 6">
            <a:extLst>
              <a:ext uri="{FF2B5EF4-FFF2-40B4-BE49-F238E27FC236}">
                <a16:creationId xmlns:a16="http://schemas.microsoft.com/office/drawing/2014/main" id="{817614B2-C761-407E-8E08-3A354ACBE7DF}"/>
              </a:ext>
            </a:extLst>
          </p:cNvPr>
          <p:cNvSpPr>
            <a:spLocks noGrp="1"/>
          </p:cNvSpPr>
          <p:nvPr>
            <p:ph idx="1"/>
          </p:nvPr>
        </p:nvSpPr>
        <p:spPr/>
        <p:txBody>
          <a:bodyPr/>
          <a:lstStyle/>
          <a:p>
            <a:pPr marL="0" indent="0">
              <a:buNone/>
            </a:pPr>
            <a:r>
              <a:rPr lang="en-US" b="1" dirty="0"/>
              <a:t>Key Results: </a:t>
            </a:r>
            <a:r>
              <a:rPr lang="en-US" dirty="0"/>
              <a:t>Improved YOY performance of marketing activities based on the following metrics:</a:t>
            </a:r>
            <a:endParaRPr lang="en-US" b="1" dirty="0"/>
          </a:p>
          <a:p>
            <a:pPr marL="793750" lvl="1" indent="-342900">
              <a:buFont typeface="+mj-lt"/>
              <a:buAutoNum type="arabicPeriod"/>
            </a:pPr>
            <a:r>
              <a:rPr lang="en-US" dirty="0"/>
              <a:t>Sales volume</a:t>
            </a:r>
          </a:p>
          <a:p>
            <a:pPr marL="800100" lvl="1" indent="-342900">
              <a:buFont typeface="+mj-lt"/>
              <a:buAutoNum type="arabicPeriod"/>
            </a:pPr>
            <a:r>
              <a:rPr lang="en-US" dirty="0"/>
              <a:t>Effectiveness (volume generated by campaign *units*)</a:t>
            </a:r>
          </a:p>
          <a:p>
            <a:pPr marL="800100" lvl="1" indent="-342900">
              <a:buFont typeface="+mj-lt"/>
              <a:buAutoNum type="arabicPeriod"/>
            </a:pPr>
            <a:r>
              <a:rPr lang="en-US" dirty="0"/>
              <a:t>Efficiency (sales volume generated divided by cost)</a:t>
            </a:r>
          </a:p>
          <a:p>
            <a:pPr marL="457200" lvl="1" indent="0">
              <a:buNone/>
            </a:pPr>
            <a:endParaRPr lang="en-US" dirty="0"/>
          </a:p>
          <a:p>
            <a:endParaRPr lang="en-US" dirty="0"/>
          </a:p>
        </p:txBody>
      </p:sp>
    </p:spTree>
    <p:extLst>
      <p:ext uri="{BB962C8B-B14F-4D97-AF65-F5344CB8AC3E}">
        <p14:creationId xmlns:p14="http://schemas.microsoft.com/office/powerpoint/2010/main" val="4005533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8F5EE9-9332-46E0-AE38-0479FF3C15E0}"/>
              </a:ext>
            </a:extLst>
          </p:cNvPr>
          <p:cNvSpPr>
            <a:spLocks noGrp="1"/>
          </p:cNvSpPr>
          <p:nvPr>
            <p:ph type="title"/>
          </p:nvPr>
        </p:nvSpPr>
        <p:spPr/>
        <p:txBody>
          <a:bodyPr/>
          <a:lstStyle/>
          <a:p>
            <a:r>
              <a:rPr lang="en-US" dirty="0"/>
              <a:t>Goal V2</a:t>
            </a:r>
          </a:p>
        </p:txBody>
      </p:sp>
      <p:sp>
        <p:nvSpPr>
          <p:cNvPr id="7" name="Content Placeholder 6">
            <a:extLst>
              <a:ext uri="{FF2B5EF4-FFF2-40B4-BE49-F238E27FC236}">
                <a16:creationId xmlns:a16="http://schemas.microsoft.com/office/drawing/2014/main" id="{817614B2-C761-407E-8E08-3A354ACBE7DF}"/>
              </a:ext>
            </a:extLst>
          </p:cNvPr>
          <p:cNvSpPr>
            <a:spLocks noGrp="1"/>
          </p:cNvSpPr>
          <p:nvPr>
            <p:ph idx="1"/>
          </p:nvPr>
        </p:nvSpPr>
        <p:spPr/>
        <p:txBody>
          <a:bodyPr/>
          <a:lstStyle/>
          <a:p>
            <a:pPr marL="0" indent="0">
              <a:buNone/>
            </a:pPr>
            <a:r>
              <a:rPr lang="en-US" b="1" dirty="0"/>
              <a:t>Key Results: </a:t>
            </a:r>
            <a:r>
              <a:rPr lang="en-US" dirty="0"/>
              <a:t>maximize cumulative value generated by customers while minimizing total marketing cost</a:t>
            </a:r>
            <a:endParaRPr lang="en-US" b="1" dirty="0"/>
          </a:p>
          <a:p>
            <a:pPr marL="793750" lvl="1" indent="-342900">
              <a:buFont typeface="+mj-lt"/>
              <a:buAutoNum type="arabicPeriod"/>
            </a:pPr>
            <a:r>
              <a:rPr lang="en-US" dirty="0"/>
              <a:t>Sales volume</a:t>
            </a:r>
          </a:p>
          <a:p>
            <a:pPr marL="800100" lvl="1" indent="-342900">
              <a:buFont typeface="+mj-lt"/>
              <a:buAutoNum type="arabicPeriod"/>
            </a:pPr>
            <a:r>
              <a:rPr lang="en-US" dirty="0"/>
              <a:t>Effectiveness (volume generated by campaign *units*)</a:t>
            </a:r>
          </a:p>
          <a:p>
            <a:pPr marL="800100" lvl="1" indent="-342900">
              <a:buFont typeface="+mj-lt"/>
              <a:buAutoNum type="arabicPeriod"/>
            </a:pPr>
            <a:r>
              <a:rPr lang="en-US" dirty="0"/>
              <a:t>Efficiency (sales volume generated divided by cost)</a:t>
            </a:r>
          </a:p>
          <a:p>
            <a:pPr marL="457200" lvl="1" indent="0">
              <a:buNone/>
            </a:pPr>
            <a:endParaRPr lang="en-US" dirty="0"/>
          </a:p>
          <a:p>
            <a:pPr marL="457200" lvl="1" indent="0">
              <a:buNone/>
            </a:pPr>
            <a:endParaRPr lang="en-US" dirty="0"/>
          </a:p>
          <a:p>
            <a:endParaRPr lang="en-US" dirty="0"/>
          </a:p>
        </p:txBody>
      </p:sp>
    </p:spTree>
    <p:extLst>
      <p:ext uri="{BB962C8B-B14F-4D97-AF65-F5344CB8AC3E}">
        <p14:creationId xmlns:p14="http://schemas.microsoft.com/office/powerpoint/2010/main" val="3493889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8F5EE9-9332-46E0-AE38-0479FF3C15E0}"/>
              </a:ext>
            </a:extLst>
          </p:cNvPr>
          <p:cNvSpPr>
            <a:spLocks noGrp="1"/>
          </p:cNvSpPr>
          <p:nvPr>
            <p:ph type="title"/>
          </p:nvPr>
        </p:nvSpPr>
        <p:spPr/>
        <p:txBody>
          <a:bodyPr/>
          <a:lstStyle/>
          <a:p>
            <a:r>
              <a:rPr lang="en-US" dirty="0"/>
              <a:t>Goal V3</a:t>
            </a:r>
          </a:p>
        </p:txBody>
      </p:sp>
      <p:sp>
        <p:nvSpPr>
          <p:cNvPr id="7" name="Content Placeholder 6">
            <a:extLst>
              <a:ext uri="{FF2B5EF4-FFF2-40B4-BE49-F238E27FC236}">
                <a16:creationId xmlns:a16="http://schemas.microsoft.com/office/drawing/2014/main" id="{817614B2-C761-407E-8E08-3A354ACBE7DF}"/>
              </a:ext>
            </a:extLst>
          </p:cNvPr>
          <p:cNvSpPr>
            <a:spLocks noGrp="1"/>
          </p:cNvSpPr>
          <p:nvPr>
            <p:ph idx="1"/>
          </p:nvPr>
        </p:nvSpPr>
        <p:spPr/>
        <p:txBody>
          <a:bodyPr/>
          <a:lstStyle/>
          <a:p>
            <a:r>
              <a:rPr lang="en-US" dirty="0"/>
              <a:t>Grow Sales</a:t>
            </a:r>
          </a:p>
          <a:p>
            <a:r>
              <a:rPr lang="en-US" dirty="0"/>
              <a:t>Improve Conversion Rate</a:t>
            </a:r>
          </a:p>
          <a:p>
            <a:r>
              <a:rPr lang="en-US" dirty="0"/>
              <a:t>Reduce Marketing costs</a:t>
            </a:r>
          </a:p>
          <a:p>
            <a:pPr marL="457200" lvl="1" indent="0">
              <a:buNone/>
            </a:pPr>
            <a:endParaRPr lang="en-US" dirty="0"/>
          </a:p>
          <a:p>
            <a:endParaRPr lang="en-US" dirty="0"/>
          </a:p>
        </p:txBody>
      </p:sp>
    </p:spTree>
    <p:extLst>
      <p:ext uri="{BB962C8B-B14F-4D97-AF65-F5344CB8AC3E}">
        <p14:creationId xmlns:p14="http://schemas.microsoft.com/office/powerpoint/2010/main" val="3808392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8F5EE9-9332-46E0-AE38-0479FF3C15E0}"/>
              </a:ext>
            </a:extLst>
          </p:cNvPr>
          <p:cNvSpPr>
            <a:spLocks noGrp="1"/>
          </p:cNvSpPr>
          <p:nvPr>
            <p:ph type="title"/>
          </p:nvPr>
        </p:nvSpPr>
        <p:spPr/>
        <p:txBody>
          <a:bodyPr/>
          <a:lstStyle/>
          <a:p>
            <a:r>
              <a:rPr lang="en-US" dirty="0"/>
              <a:t>Goal V4</a:t>
            </a:r>
          </a:p>
        </p:txBody>
      </p:sp>
      <p:sp>
        <p:nvSpPr>
          <p:cNvPr id="6" name="Smiley Face 5">
            <a:extLst>
              <a:ext uri="{FF2B5EF4-FFF2-40B4-BE49-F238E27FC236}">
                <a16:creationId xmlns:a16="http://schemas.microsoft.com/office/drawing/2014/main" id="{6B936B0A-A2DB-9242-A35B-AC0494CAD0AC}"/>
              </a:ext>
            </a:extLst>
          </p:cNvPr>
          <p:cNvSpPr/>
          <p:nvPr/>
        </p:nvSpPr>
        <p:spPr>
          <a:xfrm>
            <a:off x="6585856" y="1428033"/>
            <a:ext cx="2569030" cy="2460173"/>
          </a:xfrm>
          <a:prstGeom prst="smileyFace">
            <a:avLst/>
          </a:prstGeom>
          <a:ln>
            <a:solidFill>
              <a:schemeClr val="tx1"/>
            </a:solidFill>
          </a:ln>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p>
        </p:txBody>
      </p:sp>
      <p:sp>
        <p:nvSpPr>
          <p:cNvPr id="8" name="Smiley Face 7">
            <a:extLst>
              <a:ext uri="{FF2B5EF4-FFF2-40B4-BE49-F238E27FC236}">
                <a16:creationId xmlns:a16="http://schemas.microsoft.com/office/drawing/2014/main" id="{FF3B6EAD-92EA-E443-A8B7-8C7C984D3B89}"/>
              </a:ext>
            </a:extLst>
          </p:cNvPr>
          <p:cNvSpPr/>
          <p:nvPr/>
        </p:nvSpPr>
        <p:spPr>
          <a:xfrm>
            <a:off x="6623956" y="4113080"/>
            <a:ext cx="2492830" cy="2460172"/>
          </a:xfrm>
          <a:prstGeom prst="smileyFace">
            <a:avLst>
              <a:gd name="adj" fmla="val -4653"/>
            </a:avLst>
          </a:prstGeom>
          <a:ln>
            <a:solidFill>
              <a:schemeClr val="tx1"/>
            </a:solidFill>
          </a:ln>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7480ED3-6517-1544-9F91-D12EAFEAAF72}"/>
              </a:ext>
            </a:extLst>
          </p:cNvPr>
          <p:cNvSpPr txBox="1"/>
          <p:nvPr/>
        </p:nvSpPr>
        <p:spPr>
          <a:xfrm>
            <a:off x="903514" y="1698170"/>
            <a:ext cx="4833257" cy="1730829"/>
          </a:xfrm>
          <a:prstGeom prst="rect">
            <a:avLst/>
          </a:prstGeom>
        </p:spPr>
        <p:txBody>
          <a:bodyPr vert="horz" wrap="square" lIns="91440" tIns="45720" rIns="91440" bIns="45720" rtlCol="0" anchor="ctr" anchorCtr="0">
            <a:normAutofit/>
          </a:bodyPr>
          <a:lstStyle/>
          <a:p>
            <a:pPr algn="l"/>
            <a:r>
              <a:rPr lang="en-US" sz="6600" b="1" dirty="0"/>
              <a:t>More Sales = </a:t>
            </a:r>
          </a:p>
        </p:txBody>
      </p:sp>
      <p:sp>
        <p:nvSpPr>
          <p:cNvPr id="9" name="TextBox 8">
            <a:extLst>
              <a:ext uri="{FF2B5EF4-FFF2-40B4-BE49-F238E27FC236}">
                <a16:creationId xmlns:a16="http://schemas.microsoft.com/office/drawing/2014/main" id="{BDE32310-D461-C843-84DE-01D987F35BC2}"/>
              </a:ext>
            </a:extLst>
          </p:cNvPr>
          <p:cNvSpPr txBox="1"/>
          <p:nvPr/>
        </p:nvSpPr>
        <p:spPr>
          <a:xfrm>
            <a:off x="1106333" y="4477752"/>
            <a:ext cx="4833257" cy="1730829"/>
          </a:xfrm>
          <a:prstGeom prst="rect">
            <a:avLst/>
          </a:prstGeom>
        </p:spPr>
        <p:txBody>
          <a:bodyPr vert="horz" wrap="square" lIns="91440" tIns="45720" rIns="91440" bIns="45720" rtlCol="0" anchor="ctr" anchorCtr="0">
            <a:normAutofit/>
          </a:bodyPr>
          <a:lstStyle/>
          <a:p>
            <a:pPr algn="l"/>
            <a:r>
              <a:rPr lang="en-US" sz="6600" b="1" dirty="0"/>
              <a:t>Less Sales = </a:t>
            </a:r>
          </a:p>
        </p:txBody>
      </p:sp>
    </p:spTree>
    <p:extLst>
      <p:ext uri="{BB962C8B-B14F-4D97-AF65-F5344CB8AC3E}">
        <p14:creationId xmlns:p14="http://schemas.microsoft.com/office/powerpoint/2010/main" val="3558056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Analysis V1</a:t>
            </a:r>
          </a:p>
        </p:txBody>
      </p:sp>
      <p:pic>
        <p:nvPicPr>
          <p:cNvPr id="4" name="Content Placeholder 6" descr="A screenshot of a cell phone&#10;&#10;Description automatically generated">
            <a:extLst>
              <a:ext uri="{FF2B5EF4-FFF2-40B4-BE49-F238E27FC236}">
                <a16:creationId xmlns:a16="http://schemas.microsoft.com/office/drawing/2014/main" id="{934ECCD4-E1B3-3642-BC74-A0763DBDEE8D}"/>
              </a:ext>
            </a:extLst>
          </p:cNvPr>
          <p:cNvPicPr>
            <a:picLocks noGrp="1" noChangeAspect="1"/>
          </p:cNvPicPr>
          <p:nvPr>
            <p:ph idx="1"/>
          </p:nvPr>
        </p:nvPicPr>
        <p:blipFill>
          <a:blip r:embed="rId2"/>
          <a:stretch>
            <a:fillRect/>
          </a:stretch>
        </p:blipFill>
        <p:spPr>
          <a:xfrm>
            <a:off x="2563239" y="1536700"/>
            <a:ext cx="7333809" cy="4948238"/>
          </a:xfrm>
        </p:spPr>
      </p:pic>
    </p:spTree>
    <p:extLst>
      <p:ext uri="{BB962C8B-B14F-4D97-AF65-F5344CB8AC3E}">
        <p14:creationId xmlns:p14="http://schemas.microsoft.com/office/powerpoint/2010/main" val="84549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Analysis V2</a:t>
            </a:r>
          </a:p>
        </p:txBody>
      </p:sp>
      <p:sp>
        <p:nvSpPr>
          <p:cNvPr id="5" name="Content Placeholder 4">
            <a:extLst>
              <a:ext uri="{FF2B5EF4-FFF2-40B4-BE49-F238E27FC236}">
                <a16:creationId xmlns:a16="http://schemas.microsoft.com/office/drawing/2014/main" id="{BD1E9C9D-6E65-1641-8895-45FECD4544DD}"/>
              </a:ext>
            </a:extLst>
          </p:cNvPr>
          <p:cNvSpPr>
            <a:spLocks noGrp="1"/>
          </p:cNvSpPr>
          <p:nvPr>
            <p:ph idx="1"/>
          </p:nvPr>
        </p:nvSpPr>
        <p:spPr>
          <a:xfrm>
            <a:off x="6096000" y="1536867"/>
            <a:ext cx="5682916" cy="4948154"/>
          </a:xfrm>
        </p:spPr>
        <p:txBody>
          <a:bodyPr/>
          <a:lstStyle/>
          <a:p>
            <a:r>
              <a:rPr lang="en-US" dirty="0"/>
              <a:t>Using econometric models the team determined that the base –vs- </a:t>
            </a:r>
            <a:r>
              <a:rPr lang="en-US" dirty="0" err="1"/>
              <a:t>incemental</a:t>
            </a:r>
            <a:r>
              <a:rPr lang="en-US" dirty="0"/>
              <a:t> sales from last year is a 72/27 split</a:t>
            </a:r>
          </a:p>
          <a:p>
            <a:endParaRPr lang="en-US" dirty="0"/>
          </a:p>
        </p:txBody>
      </p:sp>
      <p:pic>
        <p:nvPicPr>
          <p:cNvPr id="7" name="Content Placeholder 5">
            <a:extLst>
              <a:ext uri="{FF2B5EF4-FFF2-40B4-BE49-F238E27FC236}">
                <a16:creationId xmlns:a16="http://schemas.microsoft.com/office/drawing/2014/main" id="{58F3F149-C82A-D942-B523-1962DA932A0C}"/>
              </a:ext>
            </a:extLst>
          </p:cNvPr>
          <p:cNvPicPr>
            <a:picLocks noChangeAspect="1"/>
          </p:cNvPicPr>
          <p:nvPr/>
        </p:nvPicPr>
        <p:blipFill>
          <a:blip r:embed="rId2"/>
          <a:stretch>
            <a:fillRect/>
          </a:stretch>
        </p:blipFill>
        <p:spPr>
          <a:xfrm>
            <a:off x="413084" y="1727861"/>
            <a:ext cx="5135514" cy="3402278"/>
          </a:xfrm>
          <a:prstGeom prst="rect">
            <a:avLst/>
          </a:prstGeom>
        </p:spPr>
      </p:pic>
    </p:spTree>
    <p:extLst>
      <p:ext uri="{BB962C8B-B14F-4D97-AF65-F5344CB8AC3E}">
        <p14:creationId xmlns:p14="http://schemas.microsoft.com/office/powerpoint/2010/main" val="31624606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ED723-5190-824D-8A40-38B1F2B85467}"/>
              </a:ext>
            </a:extLst>
          </p:cNvPr>
          <p:cNvSpPr>
            <a:spLocks noGrp="1"/>
          </p:cNvSpPr>
          <p:nvPr>
            <p:ph type="title"/>
          </p:nvPr>
        </p:nvSpPr>
        <p:spPr/>
        <p:txBody>
          <a:bodyPr/>
          <a:lstStyle/>
          <a:p>
            <a:r>
              <a:rPr lang="en-US" dirty="0"/>
              <a:t>Analysis V3</a:t>
            </a:r>
          </a:p>
        </p:txBody>
      </p:sp>
      <p:pic>
        <p:nvPicPr>
          <p:cNvPr id="4" name="Content Placeholder 3" descr="A screenshot of a map&#10;&#10;Description automatically generated">
            <a:extLst>
              <a:ext uri="{FF2B5EF4-FFF2-40B4-BE49-F238E27FC236}">
                <a16:creationId xmlns:a16="http://schemas.microsoft.com/office/drawing/2014/main" id="{A5B9A300-1848-644D-880D-2B9B612FD240}"/>
              </a:ext>
            </a:extLst>
          </p:cNvPr>
          <p:cNvPicPr>
            <a:picLocks noGrp="1" noChangeAspect="1"/>
          </p:cNvPicPr>
          <p:nvPr>
            <p:ph idx="1"/>
          </p:nvPr>
        </p:nvPicPr>
        <p:blipFill>
          <a:blip r:embed="rId2"/>
          <a:stretch>
            <a:fillRect/>
          </a:stretch>
        </p:blipFill>
        <p:spPr>
          <a:xfrm>
            <a:off x="6223196" y="1536867"/>
            <a:ext cx="5641258" cy="4314944"/>
          </a:xfrm>
          <a:prstGeom prst="rect">
            <a:avLst/>
          </a:prstGeom>
        </p:spPr>
      </p:pic>
      <p:sp>
        <p:nvSpPr>
          <p:cNvPr id="5" name="Content Placeholder 2">
            <a:extLst>
              <a:ext uri="{FF2B5EF4-FFF2-40B4-BE49-F238E27FC236}">
                <a16:creationId xmlns:a16="http://schemas.microsoft.com/office/drawing/2014/main" id="{67B2F030-BDEA-244E-831A-EEAE41A3C08D}"/>
              </a:ext>
            </a:extLst>
          </p:cNvPr>
          <p:cNvSpPr txBox="1">
            <a:spLocks/>
          </p:cNvSpPr>
          <p:nvPr/>
        </p:nvSpPr>
        <p:spPr>
          <a:xfrm>
            <a:off x="681790" y="1536867"/>
            <a:ext cx="5414210" cy="494815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Plan: </a:t>
            </a:r>
            <a:r>
              <a:rPr lang="en-US" dirty="0"/>
              <a:t> </a:t>
            </a:r>
          </a:p>
          <a:p>
            <a:r>
              <a:rPr lang="en-US" dirty="0"/>
              <a:t>Use traditional regression and econometric techniques to create  a MMM of the last 2 years of sales.</a:t>
            </a:r>
          </a:p>
          <a:p>
            <a:pPr marL="0" indent="0">
              <a:buFont typeface="Arial" panose="020B0604020202020204" pitchFamily="34" charset="0"/>
              <a:buNone/>
            </a:pPr>
            <a:endParaRPr lang="en-US" dirty="0"/>
          </a:p>
          <a:p>
            <a:pPr marL="0" indent="0">
              <a:buFont typeface="Arial" panose="020B0604020202020204" pitchFamily="34" charset="0"/>
              <a:buNone/>
            </a:pPr>
            <a:r>
              <a:rPr lang="en-US" b="1" dirty="0"/>
              <a:t>Initial Findings:</a:t>
            </a:r>
          </a:p>
          <a:p>
            <a:r>
              <a:rPr lang="en-US" dirty="0"/>
              <a:t>The analysis suggests that prioritizing paid search and social media digital channels will result in drastically increased effectiveness and efficiency of marketing spend</a:t>
            </a:r>
          </a:p>
          <a:p>
            <a:pPr marL="0" indent="0">
              <a:buFont typeface="Arial" panose="020B0604020202020204" pitchFamily="34" charset="0"/>
              <a:buNone/>
            </a:pPr>
            <a:endParaRPr lang="en-US" dirty="0"/>
          </a:p>
          <a:p>
            <a:endParaRPr lang="en-US" b="1" dirty="0"/>
          </a:p>
        </p:txBody>
      </p:sp>
    </p:spTree>
    <p:extLst>
      <p:ext uri="{BB962C8B-B14F-4D97-AF65-F5344CB8AC3E}">
        <p14:creationId xmlns:p14="http://schemas.microsoft.com/office/powerpoint/2010/main" val="1413075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10C09-84EA-E54B-B7A1-071A22D399BC}"/>
              </a:ext>
            </a:extLst>
          </p:cNvPr>
          <p:cNvSpPr>
            <a:spLocks noGrp="1"/>
          </p:cNvSpPr>
          <p:nvPr>
            <p:ph type="title"/>
          </p:nvPr>
        </p:nvSpPr>
        <p:spPr/>
        <p:txBody>
          <a:bodyPr/>
          <a:lstStyle/>
          <a:p>
            <a:r>
              <a:rPr lang="en-US" dirty="0"/>
              <a:t>Analysis V4</a:t>
            </a:r>
          </a:p>
        </p:txBody>
      </p:sp>
      <p:sp>
        <p:nvSpPr>
          <p:cNvPr id="3" name="Content Placeholder 2">
            <a:extLst>
              <a:ext uri="{FF2B5EF4-FFF2-40B4-BE49-F238E27FC236}">
                <a16:creationId xmlns:a16="http://schemas.microsoft.com/office/drawing/2014/main" id="{C0144354-E875-D74E-B1F5-0FB187E2B138}"/>
              </a:ext>
            </a:extLst>
          </p:cNvPr>
          <p:cNvSpPr>
            <a:spLocks noGrp="1"/>
          </p:cNvSpPr>
          <p:nvPr>
            <p:ph idx="1"/>
          </p:nvPr>
        </p:nvSpPr>
        <p:spPr>
          <a:xfrm>
            <a:off x="681790" y="1536867"/>
            <a:ext cx="5414210" cy="4948154"/>
          </a:xfrm>
        </p:spPr>
        <p:txBody>
          <a:bodyPr>
            <a:normAutofit fontScale="92500"/>
          </a:bodyPr>
          <a:lstStyle/>
          <a:p>
            <a:pPr marL="0" indent="0">
              <a:buNone/>
            </a:pPr>
            <a:r>
              <a:rPr lang="en-US" b="1" dirty="0"/>
              <a:t>Plan: </a:t>
            </a:r>
            <a:r>
              <a:rPr lang="en-US" dirty="0"/>
              <a:t> </a:t>
            </a:r>
          </a:p>
          <a:p>
            <a:r>
              <a:rPr lang="en-US" dirty="0"/>
              <a:t>Use traditional regression and econometric techniques to create  a Media Mix Model of the last 2 years of sales.</a:t>
            </a:r>
          </a:p>
          <a:p>
            <a:pPr marL="0" indent="0">
              <a:buNone/>
            </a:pPr>
            <a:endParaRPr lang="en-US" dirty="0"/>
          </a:p>
          <a:p>
            <a:pPr marL="0" indent="0">
              <a:buNone/>
            </a:pPr>
            <a:r>
              <a:rPr lang="en-US" b="1" dirty="0"/>
              <a:t>Initial Findings:</a:t>
            </a:r>
          </a:p>
          <a:p>
            <a:r>
              <a:rPr lang="en-US" dirty="0"/>
              <a:t>The analysis suggests that prioritizing paid search and social media digital channels will result in drastically increased effectiveness and efficiency of marketing spend</a:t>
            </a:r>
          </a:p>
          <a:p>
            <a:pPr marL="0" indent="0">
              <a:buNone/>
            </a:pPr>
            <a:endParaRPr lang="en-US" dirty="0"/>
          </a:p>
          <a:p>
            <a:endParaRPr lang="en-US" b="1" dirty="0"/>
          </a:p>
        </p:txBody>
      </p:sp>
      <mc:AlternateContent xmlns:mc="http://schemas.openxmlformats.org/markup-compatibility/2006" xmlns:cx1="http://schemas.microsoft.com/office/drawing/2015/9/8/chartex">
        <mc:Choice Requires="cx1">
          <p:graphicFrame>
            <p:nvGraphicFramePr>
              <p:cNvPr id="4" name="Chart 3">
                <a:extLst>
                  <a:ext uri="{FF2B5EF4-FFF2-40B4-BE49-F238E27FC236}">
                    <a16:creationId xmlns:a16="http://schemas.microsoft.com/office/drawing/2014/main" id="{8A7B6E11-4734-E24E-B986-6DB7FFDE772A}"/>
                  </a:ext>
                </a:extLst>
              </p:cNvPr>
              <p:cNvGraphicFramePr/>
              <p:nvPr>
                <p:extLst>
                  <p:ext uri="{D42A27DB-BD31-4B8C-83A1-F6EECF244321}">
                    <p14:modId xmlns:p14="http://schemas.microsoft.com/office/powerpoint/2010/main" val="566696037"/>
                  </p:ext>
                </p:extLst>
              </p:nvPr>
            </p:nvGraphicFramePr>
            <p:xfrm>
              <a:off x="6399284" y="1897038"/>
              <a:ext cx="5296848" cy="3981987"/>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4" name="Chart 3">
                <a:extLst>
                  <a:ext uri="{FF2B5EF4-FFF2-40B4-BE49-F238E27FC236}">
                    <a16:creationId xmlns:a16="http://schemas.microsoft.com/office/drawing/2014/main" id="{8A7B6E11-4734-E24E-B986-6DB7FFDE772A}"/>
                  </a:ext>
                </a:extLst>
              </p:cNvPr>
              <p:cNvPicPr>
                <a:picLocks noGrp="1" noRot="1" noChangeAspect="1" noMove="1" noResize="1" noEditPoints="1" noAdjustHandles="1" noChangeArrowheads="1" noChangeShapeType="1"/>
              </p:cNvPicPr>
              <p:nvPr/>
            </p:nvPicPr>
            <p:blipFill>
              <a:blip r:embed="rId3"/>
              <a:stretch>
                <a:fillRect/>
              </a:stretch>
            </p:blipFill>
            <p:spPr>
              <a:xfrm>
                <a:off x="6399284" y="1897038"/>
                <a:ext cx="5296848" cy="3981987"/>
              </a:xfrm>
              <a:prstGeom prst="rect">
                <a:avLst/>
              </a:prstGeom>
            </p:spPr>
          </p:pic>
        </mc:Fallback>
      </mc:AlternateContent>
    </p:spTree>
    <p:extLst>
      <p:ext uri="{BB962C8B-B14F-4D97-AF65-F5344CB8AC3E}">
        <p14:creationId xmlns:p14="http://schemas.microsoft.com/office/powerpoint/2010/main" val="2527977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Summary V1</a:t>
            </a:r>
          </a:p>
        </p:txBody>
      </p:sp>
      <p:sp>
        <p:nvSpPr>
          <p:cNvPr id="5" name="Content Placeholder 4">
            <a:extLst>
              <a:ext uri="{FF2B5EF4-FFF2-40B4-BE49-F238E27FC236}">
                <a16:creationId xmlns:a16="http://schemas.microsoft.com/office/drawing/2014/main" id="{AD86443E-83A3-49EB-ABC1-BFFA1D7E949B}"/>
              </a:ext>
            </a:extLst>
          </p:cNvPr>
          <p:cNvSpPr>
            <a:spLocks noGrp="1"/>
          </p:cNvSpPr>
          <p:nvPr>
            <p:ph idx="1"/>
          </p:nvPr>
        </p:nvSpPr>
        <p:spPr>
          <a:xfrm>
            <a:off x="681789" y="1536867"/>
            <a:ext cx="11325153" cy="4948154"/>
          </a:xfrm>
        </p:spPr>
        <p:txBody>
          <a:bodyPr>
            <a:normAutofit/>
          </a:bodyPr>
          <a:lstStyle/>
          <a:p>
            <a:pPr marL="0" indent="0">
              <a:buNone/>
            </a:pPr>
            <a:r>
              <a:rPr lang="en-US" sz="2400" b="1" dirty="0"/>
              <a:t>Goal:</a:t>
            </a:r>
          </a:p>
          <a:p>
            <a:pPr marL="0" indent="0">
              <a:buNone/>
            </a:pPr>
            <a:r>
              <a:rPr lang="en-US" sz="2400" dirty="0"/>
              <a:t>Improved YOY performance of marketing activities based on the following metrics:</a:t>
            </a:r>
            <a:endParaRPr lang="en-US" sz="2400" b="1" dirty="0"/>
          </a:p>
          <a:p>
            <a:pPr marL="793750" lvl="1" indent="-342900">
              <a:buFont typeface="+mj-lt"/>
              <a:buAutoNum type="arabicPeriod"/>
            </a:pPr>
            <a:r>
              <a:rPr lang="en-US" sz="2000" dirty="0"/>
              <a:t>Sales volume</a:t>
            </a:r>
          </a:p>
          <a:p>
            <a:pPr marL="800100" lvl="1" indent="-342900">
              <a:buFont typeface="+mj-lt"/>
              <a:buAutoNum type="arabicPeriod"/>
            </a:pPr>
            <a:r>
              <a:rPr lang="en-US" sz="2000" b="1" dirty="0"/>
              <a:t>Effectiveness </a:t>
            </a:r>
          </a:p>
          <a:p>
            <a:pPr marL="800100" lvl="1" indent="-342900">
              <a:buFont typeface="+mj-lt"/>
              <a:buAutoNum type="arabicPeriod"/>
            </a:pPr>
            <a:r>
              <a:rPr lang="en-US" sz="2000" b="1" dirty="0"/>
              <a:t>Efficiency </a:t>
            </a:r>
          </a:p>
          <a:p>
            <a:pPr marL="457200" lvl="1" indent="0">
              <a:buNone/>
            </a:pPr>
            <a:endParaRPr lang="en-US" sz="2000" b="1" dirty="0"/>
          </a:p>
          <a:p>
            <a:pPr marL="457200" lvl="1" indent="0">
              <a:buNone/>
            </a:pPr>
            <a:r>
              <a:rPr lang="en-US" sz="2000" dirty="0"/>
              <a:t>The analysis suggests that prioritizing paid search and social media digital channels will result in drastically increased effectiveness and efficiency of marketing spend.  Increasing total volume may be unrealistic given budget constraints.</a:t>
            </a:r>
          </a:p>
          <a:p>
            <a:pPr marL="800100" lvl="1" indent="-342900">
              <a:buFont typeface="+mj-lt"/>
              <a:buAutoNum type="arabicPeriod"/>
            </a:pPr>
            <a:endParaRPr lang="en-US" sz="2000" dirty="0"/>
          </a:p>
        </p:txBody>
      </p:sp>
    </p:spTree>
    <p:extLst>
      <p:ext uri="{BB962C8B-B14F-4D97-AF65-F5344CB8AC3E}">
        <p14:creationId xmlns:p14="http://schemas.microsoft.com/office/powerpoint/2010/main" val="2107478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942E-5584-2548-986A-4B678005C59E}"/>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21AB0E3A-91D0-5344-8B94-08EE60B1A7CA}"/>
              </a:ext>
            </a:extLst>
          </p:cNvPr>
          <p:cNvSpPr>
            <a:spLocks noGrp="1"/>
          </p:cNvSpPr>
          <p:nvPr>
            <p:ph idx="1"/>
          </p:nvPr>
        </p:nvSpPr>
        <p:spPr/>
        <p:txBody>
          <a:bodyPr/>
          <a:lstStyle/>
          <a:p>
            <a:r>
              <a:rPr lang="en-US" dirty="0"/>
              <a:t>Background</a:t>
            </a:r>
          </a:p>
          <a:p>
            <a:r>
              <a:rPr lang="en-US" dirty="0"/>
              <a:t>Purpose</a:t>
            </a:r>
          </a:p>
          <a:p>
            <a:r>
              <a:rPr lang="en-US" dirty="0"/>
              <a:t>Goal</a:t>
            </a:r>
          </a:p>
          <a:p>
            <a:r>
              <a:rPr lang="en-US" dirty="0"/>
              <a:t>Analysis</a:t>
            </a:r>
          </a:p>
          <a:p>
            <a:r>
              <a:rPr lang="en-US" dirty="0"/>
              <a:t>Summary</a:t>
            </a:r>
          </a:p>
          <a:p>
            <a:endParaRPr lang="en-US" dirty="0"/>
          </a:p>
        </p:txBody>
      </p:sp>
    </p:spTree>
    <p:extLst>
      <p:ext uri="{BB962C8B-B14F-4D97-AF65-F5344CB8AC3E}">
        <p14:creationId xmlns:p14="http://schemas.microsoft.com/office/powerpoint/2010/main" val="2457892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Summary V2</a:t>
            </a:r>
          </a:p>
        </p:txBody>
      </p:sp>
      <p:sp>
        <p:nvSpPr>
          <p:cNvPr id="5" name="Content Placeholder 4">
            <a:extLst>
              <a:ext uri="{FF2B5EF4-FFF2-40B4-BE49-F238E27FC236}">
                <a16:creationId xmlns:a16="http://schemas.microsoft.com/office/drawing/2014/main" id="{AD86443E-83A3-49EB-ABC1-BFFA1D7E949B}"/>
              </a:ext>
            </a:extLst>
          </p:cNvPr>
          <p:cNvSpPr>
            <a:spLocks noGrp="1"/>
          </p:cNvSpPr>
          <p:nvPr>
            <p:ph idx="1"/>
          </p:nvPr>
        </p:nvSpPr>
        <p:spPr>
          <a:xfrm>
            <a:off x="681790" y="1536867"/>
            <a:ext cx="5414210" cy="4948154"/>
          </a:xfrm>
        </p:spPr>
        <p:txBody>
          <a:bodyPr>
            <a:normAutofit lnSpcReduction="10000"/>
          </a:bodyPr>
          <a:lstStyle/>
          <a:p>
            <a:pPr marL="0" indent="0">
              <a:buNone/>
            </a:pPr>
            <a:r>
              <a:rPr lang="en-US" sz="2400" b="1" dirty="0"/>
              <a:t>Goal:</a:t>
            </a:r>
          </a:p>
          <a:p>
            <a:pPr marL="0" indent="0">
              <a:buNone/>
            </a:pPr>
            <a:r>
              <a:rPr lang="en-US" sz="1800" dirty="0"/>
              <a:t>Improved YOY performance of marketing activities based on the following metrics:</a:t>
            </a:r>
            <a:endParaRPr lang="en-US" sz="1800" b="1" dirty="0"/>
          </a:p>
          <a:p>
            <a:pPr marL="793750" lvl="1" indent="-342900">
              <a:buFont typeface="+mj-lt"/>
              <a:buAutoNum type="arabicPeriod"/>
            </a:pPr>
            <a:r>
              <a:rPr lang="en-US" sz="1600" dirty="0"/>
              <a:t>Sales volume</a:t>
            </a:r>
          </a:p>
          <a:p>
            <a:pPr marL="800100" lvl="1" indent="-342900">
              <a:buFont typeface="+mj-lt"/>
              <a:buAutoNum type="arabicPeriod"/>
            </a:pPr>
            <a:r>
              <a:rPr lang="en-US" sz="1600" dirty="0"/>
              <a:t>Effectiveness </a:t>
            </a:r>
          </a:p>
          <a:p>
            <a:pPr marL="800100" lvl="1" indent="-342900">
              <a:buFont typeface="+mj-lt"/>
              <a:buAutoNum type="arabicPeriod"/>
            </a:pPr>
            <a:r>
              <a:rPr lang="en-US" sz="1600" dirty="0"/>
              <a:t>Efficiency </a:t>
            </a:r>
          </a:p>
          <a:p>
            <a:pPr marL="457200" lvl="1" indent="0">
              <a:buNone/>
            </a:pPr>
            <a:endParaRPr lang="en-US" sz="2000" dirty="0"/>
          </a:p>
          <a:p>
            <a:pPr marL="0" indent="0">
              <a:buNone/>
            </a:pPr>
            <a:r>
              <a:rPr lang="en-US" sz="2400" b="1" dirty="0"/>
              <a:t>Recommendation:</a:t>
            </a:r>
          </a:p>
          <a:p>
            <a:pPr marL="0" indent="0">
              <a:buNone/>
            </a:pPr>
            <a:r>
              <a:rPr lang="en-US" sz="1800" dirty="0"/>
              <a:t>Allocate the remaining TV &amp; Print budget for 2020 into ‘Paid Search’ and ‘Social Media’ channels until the ‘cost per sale’ for those channels is equal to TV &amp; Print.</a:t>
            </a:r>
          </a:p>
          <a:p>
            <a:pPr marL="0" indent="0">
              <a:buNone/>
            </a:pPr>
            <a:endParaRPr lang="en-US" sz="1800" dirty="0"/>
          </a:p>
          <a:p>
            <a:pPr marL="0" indent="0">
              <a:buNone/>
            </a:pPr>
            <a:r>
              <a:rPr lang="en-US" sz="2400" b="1" dirty="0"/>
              <a:t>Expected Outcomes</a:t>
            </a:r>
            <a:r>
              <a:rPr lang="en-US" sz="1800" b="1" dirty="0"/>
              <a:t>:</a:t>
            </a:r>
          </a:p>
          <a:p>
            <a:pPr marL="0" indent="0">
              <a:buNone/>
            </a:pPr>
            <a:r>
              <a:rPr lang="en-US" sz="1600" dirty="0"/>
              <a:t>Marketing ‘Effectiveness’ and ‘Efficiency’ is expected improve with this strategy, although it will be un-realistic to expect total sales to increase given the base-line to incremental split.</a:t>
            </a:r>
          </a:p>
          <a:p>
            <a:pPr marL="0" indent="0">
              <a:buNone/>
            </a:pPr>
            <a:endParaRPr lang="en-US" sz="1800" dirty="0"/>
          </a:p>
        </p:txBody>
      </p:sp>
      <p:graphicFrame>
        <p:nvGraphicFramePr>
          <p:cNvPr id="2" name="Table 1">
            <a:extLst>
              <a:ext uri="{FF2B5EF4-FFF2-40B4-BE49-F238E27FC236}">
                <a16:creationId xmlns:a16="http://schemas.microsoft.com/office/drawing/2014/main" id="{04382C4A-969C-C640-8EC7-F17BB1E01025}"/>
              </a:ext>
            </a:extLst>
          </p:cNvPr>
          <p:cNvGraphicFramePr>
            <a:graphicFrameLocks noGrp="1"/>
          </p:cNvGraphicFramePr>
          <p:nvPr>
            <p:extLst>
              <p:ext uri="{D42A27DB-BD31-4B8C-83A1-F6EECF244321}">
                <p14:modId xmlns:p14="http://schemas.microsoft.com/office/powerpoint/2010/main" val="614176344"/>
              </p:ext>
            </p:extLst>
          </p:nvPr>
        </p:nvGraphicFramePr>
        <p:xfrm>
          <a:off x="6887029" y="1536867"/>
          <a:ext cx="4445000" cy="4733304"/>
        </p:xfrm>
        <a:graphic>
          <a:graphicData uri="http://schemas.openxmlformats.org/drawingml/2006/table">
            <a:tbl>
              <a:tblPr firstRow="1" bandRow="1">
                <a:tableStyleId>{5C22544A-7EE6-4342-B048-85BDC9FD1C3A}</a:tableStyleId>
              </a:tblPr>
              <a:tblGrid>
                <a:gridCol w="2222500">
                  <a:extLst>
                    <a:ext uri="{9D8B030D-6E8A-4147-A177-3AD203B41FA5}">
                      <a16:colId xmlns:a16="http://schemas.microsoft.com/office/drawing/2014/main" val="1185670220"/>
                    </a:ext>
                  </a:extLst>
                </a:gridCol>
                <a:gridCol w="2222500">
                  <a:extLst>
                    <a:ext uri="{9D8B030D-6E8A-4147-A177-3AD203B41FA5}">
                      <a16:colId xmlns:a16="http://schemas.microsoft.com/office/drawing/2014/main" val="3519654642"/>
                    </a:ext>
                  </a:extLst>
                </a:gridCol>
              </a:tblGrid>
              <a:tr h="1183326">
                <a:tc>
                  <a:txBody>
                    <a:bodyPr/>
                    <a:lstStyle/>
                    <a:p>
                      <a:pPr algn="ctr"/>
                      <a:r>
                        <a:rPr lang="en-US" dirty="0"/>
                        <a:t>Channel</a:t>
                      </a:r>
                    </a:p>
                  </a:txBody>
                  <a:tcPr anchor="ctr"/>
                </a:tc>
                <a:tc>
                  <a:txBody>
                    <a:bodyPr/>
                    <a:lstStyle/>
                    <a:p>
                      <a:pPr algn="ctr"/>
                      <a:r>
                        <a:rPr lang="en-US" dirty="0"/>
                        <a:t>Cost per Sale</a:t>
                      </a:r>
                    </a:p>
                  </a:txBody>
                  <a:tcPr anchor="ctr"/>
                </a:tc>
                <a:extLst>
                  <a:ext uri="{0D108BD9-81ED-4DB2-BD59-A6C34878D82A}">
                    <a16:rowId xmlns:a16="http://schemas.microsoft.com/office/drawing/2014/main" val="3048067633"/>
                  </a:ext>
                </a:extLst>
              </a:tr>
              <a:tr h="1183326">
                <a:tc>
                  <a:txBody>
                    <a:bodyPr/>
                    <a:lstStyle/>
                    <a:p>
                      <a:pPr algn="ctr"/>
                      <a:r>
                        <a:rPr lang="en-US" dirty="0"/>
                        <a:t>TV &amp; Print</a:t>
                      </a:r>
                    </a:p>
                  </a:txBody>
                  <a:tcPr anchor="ctr"/>
                </a:tc>
                <a:tc>
                  <a:txBody>
                    <a:bodyPr/>
                    <a:lstStyle/>
                    <a:p>
                      <a:pPr algn="ctr"/>
                      <a:r>
                        <a:rPr lang="en-US" dirty="0"/>
                        <a:t>$15.00</a:t>
                      </a:r>
                    </a:p>
                  </a:txBody>
                  <a:tcPr anchor="ctr"/>
                </a:tc>
                <a:extLst>
                  <a:ext uri="{0D108BD9-81ED-4DB2-BD59-A6C34878D82A}">
                    <a16:rowId xmlns:a16="http://schemas.microsoft.com/office/drawing/2014/main" val="3541500645"/>
                  </a:ext>
                </a:extLst>
              </a:tr>
              <a:tr h="1183326">
                <a:tc>
                  <a:txBody>
                    <a:bodyPr/>
                    <a:lstStyle/>
                    <a:p>
                      <a:pPr algn="ctr"/>
                      <a:r>
                        <a:rPr lang="en-US" dirty="0"/>
                        <a:t>Paid Search</a:t>
                      </a:r>
                    </a:p>
                  </a:txBody>
                  <a:tcPr anchor="ctr"/>
                </a:tc>
                <a:tc>
                  <a:txBody>
                    <a:bodyPr/>
                    <a:lstStyle/>
                    <a:p>
                      <a:pPr algn="ctr"/>
                      <a:r>
                        <a:rPr lang="en-US" dirty="0"/>
                        <a:t>$7.80</a:t>
                      </a:r>
                    </a:p>
                  </a:txBody>
                  <a:tcPr anchor="ctr"/>
                </a:tc>
                <a:extLst>
                  <a:ext uri="{0D108BD9-81ED-4DB2-BD59-A6C34878D82A}">
                    <a16:rowId xmlns:a16="http://schemas.microsoft.com/office/drawing/2014/main" val="3593535155"/>
                  </a:ext>
                </a:extLst>
              </a:tr>
              <a:tr h="1183326">
                <a:tc>
                  <a:txBody>
                    <a:bodyPr/>
                    <a:lstStyle/>
                    <a:p>
                      <a:pPr algn="ctr"/>
                      <a:r>
                        <a:rPr lang="en-US" dirty="0"/>
                        <a:t>Social Media</a:t>
                      </a:r>
                    </a:p>
                  </a:txBody>
                  <a:tcPr anchor="ctr"/>
                </a:tc>
                <a:tc>
                  <a:txBody>
                    <a:bodyPr/>
                    <a:lstStyle/>
                    <a:p>
                      <a:pPr algn="ctr"/>
                      <a:r>
                        <a:rPr lang="en-US" dirty="0"/>
                        <a:t>$6.20</a:t>
                      </a:r>
                    </a:p>
                  </a:txBody>
                  <a:tcPr anchor="ctr"/>
                </a:tc>
                <a:extLst>
                  <a:ext uri="{0D108BD9-81ED-4DB2-BD59-A6C34878D82A}">
                    <a16:rowId xmlns:a16="http://schemas.microsoft.com/office/drawing/2014/main" val="83562973"/>
                  </a:ext>
                </a:extLst>
              </a:tr>
            </a:tbl>
          </a:graphicData>
        </a:graphic>
      </p:graphicFrame>
    </p:spTree>
    <p:extLst>
      <p:ext uri="{BB962C8B-B14F-4D97-AF65-F5344CB8AC3E}">
        <p14:creationId xmlns:p14="http://schemas.microsoft.com/office/powerpoint/2010/main" val="23549318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Summary V3</a:t>
            </a:r>
            <a:endParaRPr lang="en-US" dirty="0"/>
          </a:p>
        </p:txBody>
      </p:sp>
      <p:sp>
        <p:nvSpPr>
          <p:cNvPr id="5" name="Content Placeholder 4">
            <a:extLst>
              <a:ext uri="{FF2B5EF4-FFF2-40B4-BE49-F238E27FC236}">
                <a16:creationId xmlns:a16="http://schemas.microsoft.com/office/drawing/2014/main" id="{AD86443E-83A3-49EB-ABC1-BFFA1D7E949B}"/>
              </a:ext>
            </a:extLst>
          </p:cNvPr>
          <p:cNvSpPr>
            <a:spLocks noGrp="1"/>
          </p:cNvSpPr>
          <p:nvPr>
            <p:ph idx="1"/>
          </p:nvPr>
        </p:nvSpPr>
        <p:spPr>
          <a:xfrm>
            <a:off x="6318315" y="1304855"/>
            <a:ext cx="5414210" cy="4948154"/>
          </a:xfrm>
        </p:spPr>
        <p:txBody>
          <a:bodyPr>
            <a:normAutofit fontScale="92500" lnSpcReduction="10000"/>
          </a:bodyPr>
          <a:lstStyle/>
          <a:p>
            <a:pPr marL="0" indent="0">
              <a:buNone/>
            </a:pPr>
            <a:r>
              <a:rPr lang="en-US" sz="2400" b="1" dirty="0"/>
              <a:t>Goal:</a:t>
            </a:r>
          </a:p>
          <a:p>
            <a:pPr marL="0" indent="0">
              <a:buNone/>
            </a:pPr>
            <a:r>
              <a:rPr lang="en-US" sz="1800" dirty="0"/>
              <a:t>Improved YOY performance of marketing activities based on the following metrics:</a:t>
            </a:r>
            <a:endParaRPr lang="en-US" sz="1800" b="1" dirty="0"/>
          </a:p>
          <a:p>
            <a:pPr marL="793750" lvl="1" indent="-342900">
              <a:buFont typeface="+mj-lt"/>
              <a:buAutoNum type="arabicPeriod"/>
            </a:pPr>
            <a:r>
              <a:rPr lang="en-US" sz="1600" dirty="0"/>
              <a:t>Sales volume</a:t>
            </a:r>
          </a:p>
          <a:p>
            <a:pPr marL="800100" lvl="1" indent="-342900">
              <a:buFont typeface="+mj-lt"/>
              <a:buAutoNum type="arabicPeriod"/>
            </a:pPr>
            <a:r>
              <a:rPr lang="en-US" sz="1600" dirty="0"/>
              <a:t>Effectiveness </a:t>
            </a:r>
          </a:p>
          <a:p>
            <a:pPr marL="800100" lvl="1" indent="-342900">
              <a:buFont typeface="+mj-lt"/>
              <a:buAutoNum type="arabicPeriod"/>
            </a:pPr>
            <a:r>
              <a:rPr lang="en-US" sz="1600" dirty="0"/>
              <a:t>Efficiency </a:t>
            </a:r>
          </a:p>
          <a:p>
            <a:pPr marL="457200" lvl="1" indent="0">
              <a:buNone/>
            </a:pPr>
            <a:endParaRPr lang="en-US" sz="2000" dirty="0"/>
          </a:p>
          <a:p>
            <a:pPr marL="0" indent="0">
              <a:buNone/>
            </a:pPr>
            <a:r>
              <a:rPr lang="en-US" sz="2400" b="1" dirty="0"/>
              <a:t>Recommendation:</a:t>
            </a:r>
          </a:p>
          <a:p>
            <a:pPr marL="0" indent="0">
              <a:buNone/>
            </a:pPr>
            <a:r>
              <a:rPr lang="en-US" sz="1800" dirty="0"/>
              <a:t>Allocate the remaining TV &amp; Print budget for 2020 into ‘Paid Search’ and ‘Social Media’ channels until the ‘cost per sale’ for those channels is equal to TV &amp; Print.  This will take advantage of the increased return given by those channels</a:t>
            </a:r>
          </a:p>
          <a:p>
            <a:pPr marL="0" indent="0">
              <a:buNone/>
            </a:pPr>
            <a:endParaRPr lang="en-US" sz="1800" dirty="0"/>
          </a:p>
          <a:p>
            <a:pPr marL="0" indent="0">
              <a:buNone/>
            </a:pPr>
            <a:r>
              <a:rPr lang="en-US" sz="2400" b="1" dirty="0"/>
              <a:t>Expected Outcomes</a:t>
            </a:r>
            <a:r>
              <a:rPr lang="en-US" sz="1800" b="1" dirty="0"/>
              <a:t>:</a:t>
            </a:r>
          </a:p>
          <a:p>
            <a:pPr marL="0" indent="0">
              <a:buNone/>
            </a:pPr>
            <a:r>
              <a:rPr lang="en-US" sz="1600" dirty="0"/>
              <a:t>Marketing ‘Effectiveness’ and ‘Efficiency’ is expected improve with this strategy, although it will be un-realistic to expect total sales to increase given the base-line to incremental split.</a:t>
            </a:r>
          </a:p>
          <a:p>
            <a:pPr marL="0" indent="0">
              <a:buNone/>
            </a:pPr>
            <a:endParaRPr lang="en-US" sz="1800" dirty="0"/>
          </a:p>
        </p:txBody>
      </p:sp>
      <p:graphicFrame>
        <p:nvGraphicFramePr>
          <p:cNvPr id="15" name="Diagram 14">
            <a:extLst>
              <a:ext uri="{FF2B5EF4-FFF2-40B4-BE49-F238E27FC236}">
                <a16:creationId xmlns:a16="http://schemas.microsoft.com/office/drawing/2014/main" id="{715C2326-C3B4-D144-818E-A240FA514978}"/>
              </a:ext>
            </a:extLst>
          </p:cNvPr>
          <p:cNvGraphicFramePr/>
          <p:nvPr>
            <p:extLst>
              <p:ext uri="{D42A27DB-BD31-4B8C-83A1-F6EECF244321}">
                <p14:modId xmlns:p14="http://schemas.microsoft.com/office/powerpoint/2010/main" val="606985813"/>
              </p:ext>
            </p:extLst>
          </p:nvPr>
        </p:nvGraphicFramePr>
        <p:xfrm>
          <a:off x="-53294" y="1951712"/>
          <a:ext cx="5992884" cy="36544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Graphic 7" descr="Remote control">
            <a:extLst>
              <a:ext uri="{FF2B5EF4-FFF2-40B4-BE49-F238E27FC236}">
                <a16:creationId xmlns:a16="http://schemas.microsoft.com/office/drawing/2014/main" id="{78EA1C40-A1B9-3C48-8F20-5B398095190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175" y="2296558"/>
            <a:ext cx="766600" cy="766600"/>
          </a:xfrm>
          <a:prstGeom prst="rect">
            <a:avLst/>
          </a:prstGeom>
        </p:spPr>
      </p:pic>
      <p:pic>
        <p:nvPicPr>
          <p:cNvPr id="9" name="Graphic 8" descr="Internet">
            <a:extLst>
              <a:ext uri="{FF2B5EF4-FFF2-40B4-BE49-F238E27FC236}">
                <a16:creationId xmlns:a16="http://schemas.microsoft.com/office/drawing/2014/main" id="{E74D9BFB-B5F8-2A4E-A4D5-42A6415C9CA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46607" y="3392847"/>
            <a:ext cx="766601" cy="766601"/>
          </a:xfrm>
          <a:prstGeom prst="rect">
            <a:avLst/>
          </a:prstGeom>
        </p:spPr>
      </p:pic>
      <p:pic>
        <p:nvPicPr>
          <p:cNvPr id="11" name="Graphic 10">
            <a:extLst>
              <a:ext uri="{FF2B5EF4-FFF2-40B4-BE49-F238E27FC236}">
                <a16:creationId xmlns:a16="http://schemas.microsoft.com/office/drawing/2014/main" id="{B16B9A0A-C619-6F44-9B54-C4624EF45129}"/>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87061" y="4548585"/>
            <a:ext cx="740603" cy="740603"/>
          </a:xfrm>
          <a:prstGeom prst="rect">
            <a:avLst/>
          </a:prstGeom>
        </p:spPr>
      </p:pic>
    </p:spTree>
    <p:extLst>
      <p:ext uri="{BB962C8B-B14F-4D97-AF65-F5344CB8AC3E}">
        <p14:creationId xmlns:p14="http://schemas.microsoft.com/office/powerpoint/2010/main" val="3748755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Summary V2</a:t>
            </a:r>
          </a:p>
        </p:txBody>
      </p:sp>
      <p:sp>
        <p:nvSpPr>
          <p:cNvPr id="5" name="Content Placeholder 4">
            <a:extLst>
              <a:ext uri="{FF2B5EF4-FFF2-40B4-BE49-F238E27FC236}">
                <a16:creationId xmlns:a16="http://schemas.microsoft.com/office/drawing/2014/main" id="{AD86443E-83A3-49EB-ABC1-BFFA1D7E949B}"/>
              </a:ext>
            </a:extLst>
          </p:cNvPr>
          <p:cNvSpPr>
            <a:spLocks noGrp="1"/>
          </p:cNvSpPr>
          <p:nvPr>
            <p:ph idx="1"/>
          </p:nvPr>
        </p:nvSpPr>
        <p:spPr>
          <a:xfrm>
            <a:off x="681790" y="1536867"/>
            <a:ext cx="5414210" cy="4948154"/>
          </a:xfrm>
        </p:spPr>
        <p:txBody>
          <a:bodyPr>
            <a:normAutofit/>
          </a:bodyPr>
          <a:lstStyle/>
          <a:p>
            <a:pPr marL="457200" lvl="1" indent="0">
              <a:buNone/>
            </a:pPr>
            <a:endParaRPr lang="en-US" sz="2000" dirty="0"/>
          </a:p>
          <a:p>
            <a:pPr marL="0" indent="0">
              <a:buNone/>
            </a:pPr>
            <a:r>
              <a:rPr lang="en-US" sz="3600" b="1" dirty="0"/>
              <a:t>Recommendation:</a:t>
            </a:r>
          </a:p>
          <a:p>
            <a:pPr marL="0" indent="0">
              <a:buNone/>
            </a:pPr>
            <a:endParaRPr lang="en-US" sz="3600" b="1" dirty="0"/>
          </a:p>
          <a:p>
            <a:pPr marL="0" indent="0">
              <a:buNone/>
            </a:pPr>
            <a:r>
              <a:rPr lang="en-US" dirty="0"/>
              <a:t>Allocate the remaining TV &amp; Print budget for 2020 into ‘Paid Search’ and ‘Social Media’ channels until the ‘cost per sale’ for those channels is equal to TV &amp; Print.</a:t>
            </a:r>
          </a:p>
          <a:p>
            <a:pPr marL="0" indent="0">
              <a:buNone/>
            </a:pPr>
            <a:endParaRPr lang="en-US" dirty="0"/>
          </a:p>
          <a:p>
            <a:pPr marL="0" indent="0">
              <a:buNone/>
            </a:pPr>
            <a:endParaRPr lang="en-US" sz="1800" dirty="0"/>
          </a:p>
        </p:txBody>
      </p:sp>
      <p:graphicFrame>
        <p:nvGraphicFramePr>
          <p:cNvPr id="2" name="Table 1">
            <a:extLst>
              <a:ext uri="{FF2B5EF4-FFF2-40B4-BE49-F238E27FC236}">
                <a16:creationId xmlns:a16="http://schemas.microsoft.com/office/drawing/2014/main" id="{04382C4A-969C-C640-8EC7-F17BB1E01025}"/>
              </a:ext>
            </a:extLst>
          </p:cNvPr>
          <p:cNvGraphicFramePr>
            <a:graphicFrameLocks noGrp="1"/>
          </p:cNvGraphicFramePr>
          <p:nvPr/>
        </p:nvGraphicFramePr>
        <p:xfrm>
          <a:off x="6887029" y="1536867"/>
          <a:ext cx="4445000" cy="4733304"/>
        </p:xfrm>
        <a:graphic>
          <a:graphicData uri="http://schemas.openxmlformats.org/drawingml/2006/table">
            <a:tbl>
              <a:tblPr firstRow="1" bandRow="1">
                <a:tableStyleId>{5C22544A-7EE6-4342-B048-85BDC9FD1C3A}</a:tableStyleId>
              </a:tblPr>
              <a:tblGrid>
                <a:gridCol w="2222500">
                  <a:extLst>
                    <a:ext uri="{9D8B030D-6E8A-4147-A177-3AD203B41FA5}">
                      <a16:colId xmlns:a16="http://schemas.microsoft.com/office/drawing/2014/main" val="1185670220"/>
                    </a:ext>
                  </a:extLst>
                </a:gridCol>
                <a:gridCol w="2222500">
                  <a:extLst>
                    <a:ext uri="{9D8B030D-6E8A-4147-A177-3AD203B41FA5}">
                      <a16:colId xmlns:a16="http://schemas.microsoft.com/office/drawing/2014/main" val="3519654642"/>
                    </a:ext>
                  </a:extLst>
                </a:gridCol>
              </a:tblGrid>
              <a:tr h="1183326">
                <a:tc>
                  <a:txBody>
                    <a:bodyPr/>
                    <a:lstStyle/>
                    <a:p>
                      <a:pPr algn="ctr"/>
                      <a:r>
                        <a:rPr lang="en-US" dirty="0"/>
                        <a:t>Channel</a:t>
                      </a:r>
                    </a:p>
                  </a:txBody>
                  <a:tcPr anchor="ctr"/>
                </a:tc>
                <a:tc>
                  <a:txBody>
                    <a:bodyPr/>
                    <a:lstStyle/>
                    <a:p>
                      <a:pPr algn="ctr"/>
                      <a:r>
                        <a:rPr lang="en-US" dirty="0"/>
                        <a:t>Cost per Sale</a:t>
                      </a:r>
                    </a:p>
                  </a:txBody>
                  <a:tcPr anchor="ctr"/>
                </a:tc>
                <a:extLst>
                  <a:ext uri="{0D108BD9-81ED-4DB2-BD59-A6C34878D82A}">
                    <a16:rowId xmlns:a16="http://schemas.microsoft.com/office/drawing/2014/main" val="3048067633"/>
                  </a:ext>
                </a:extLst>
              </a:tr>
              <a:tr h="1183326">
                <a:tc>
                  <a:txBody>
                    <a:bodyPr/>
                    <a:lstStyle/>
                    <a:p>
                      <a:pPr algn="ctr"/>
                      <a:r>
                        <a:rPr lang="en-US" dirty="0"/>
                        <a:t>TV &amp; Print</a:t>
                      </a:r>
                    </a:p>
                  </a:txBody>
                  <a:tcPr anchor="ctr"/>
                </a:tc>
                <a:tc>
                  <a:txBody>
                    <a:bodyPr/>
                    <a:lstStyle/>
                    <a:p>
                      <a:pPr algn="ctr"/>
                      <a:r>
                        <a:rPr lang="en-US" dirty="0"/>
                        <a:t>$15.00</a:t>
                      </a:r>
                    </a:p>
                  </a:txBody>
                  <a:tcPr anchor="ctr"/>
                </a:tc>
                <a:extLst>
                  <a:ext uri="{0D108BD9-81ED-4DB2-BD59-A6C34878D82A}">
                    <a16:rowId xmlns:a16="http://schemas.microsoft.com/office/drawing/2014/main" val="3541500645"/>
                  </a:ext>
                </a:extLst>
              </a:tr>
              <a:tr h="1183326">
                <a:tc>
                  <a:txBody>
                    <a:bodyPr/>
                    <a:lstStyle/>
                    <a:p>
                      <a:pPr algn="ctr"/>
                      <a:r>
                        <a:rPr lang="en-US" dirty="0"/>
                        <a:t>Paid Search</a:t>
                      </a:r>
                    </a:p>
                  </a:txBody>
                  <a:tcPr anchor="ctr"/>
                </a:tc>
                <a:tc>
                  <a:txBody>
                    <a:bodyPr/>
                    <a:lstStyle/>
                    <a:p>
                      <a:pPr algn="ctr"/>
                      <a:r>
                        <a:rPr lang="en-US" dirty="0"/>
                        <a:t>$7.80</a:t>
                      </a:r>
                    </a:p>
                  </a:txBody>
                  <a:tcPr anchor="ctr"/>
                </a:tc>
                <a:extLst>
                  <a:ext uri="{0D108BD9-81ED-4DB2-BD59-A6C34878D82A}">
                    <a16:rowId xmlns:a16="http://schemas.microsoft.com/office/drawing/2014/main" val="3593535155"/>
                  </a:ext>
                </a:extLst>
              </a:tr>
              <a:tr h="1183326">
                <a:tc>
                  <a:txBody>
                    <a:bodyPr/>
                    <a:lstStyle/>
                    <a:p>
                      <a:pPr algn="ctr"/>
                      <a:r>
                        <a:rPr lang="en-US" dirty="0"/>
                        <a:t>Social Media</a:t>
                      </a:r>
                    </a:p>
                  </a:txBody>
                  <a:tcPr anchor="ctr"/>
                </a:tc>
                <a:tc>
                  <a:txBody>
                    <a:bodyPr/>
                    <a:lstStyle/>
                    <a:p>
                      <a:pPr algn="ctr"/>
                      <a:r>
                        <a:rPr lang="en-US" dirty="0"/>
                        <a:t>$6.20</a:t>
                      </a:r>
                    </a:p>
                  </a:txBody>
                  <a:tcPr anchor="ctr"/>
                </a:tc>
                <a:extLst>
                  <a:ext uri="{0D108BD9-81ED-4DB2-BD59-A6C34878D82A}">
                    <a16:rowId xmlns:a16="http://schemas.microsoft.com/office/drawing/2014/main" val="83562973"/>
                  </a:ext>
                </a:extLst>
              </a:tr>
            </a:tbl>
          </a:graphicData>
        </a:graphic>
      </p:graphicFrame>
    </p:spTree>
    <p:extLst>
      <p:ext uri="{BB962C8B-B14F-4D97-AF65-F5344CB8AC3E}">
        <p14:creationId xmlns:p14="http://schemas.microsoft.com/office/powerpoint/2010/main" val="3199584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C80704E-08DF-42AC-B8E4-EE4C2A6D7FB3}"/>
              </a:ext>
            </a:extLst>
          </p:cNvPr>
          <p:cNvSpPr>
            <a:spLocks noGrp="1"/>
          </p:cNvSpPr>
          <p:nvPr>
            <p:ph type="title"/>
          </p:nvPr>
        </p:nvSpPr>
        <p:spPr/>
        <p:txBody>
          <a:bodyPr/>
          <a:lstStyle/>
          <a:p>
            <a:r>
              <a:rPr lang="en-US" dirty="0"/>
              <a:t>Background V1</a:t>
            </a:r>
          </a:p>
        </p:txBody>
      </p:sp>
      <p:sp>
        <p:nvSpPr>
          <p:cNvPr id="7" name="Content Placeholder 6">
            <a:extLst>
              <a:ext uri="{FF2B5EF4-FFF2-40B4-BE49-F238E27FC236}">
                <a16:creationId xmlns:a16="http://schemas.microsoft.com/office/drawing/2014/main" id="{3C5591E6-929A-4DDD-AAC0-FA99D59C9F43}"/>
              </a:ext>
            </a:extLst>
          </p:cNvPr>
          <p:cNvSpPr>
            <a:spLocks noGrp="1"/>
          </p:cNvSpPr>
          <p:nvPr>
            <p:ph idx="1"/>
          </p:nvPr>
        </p:nvSpPr>
        <p:spPr/>
        <p:txBody>
          <a:bodyPr/>
          <a:lstStyle/>
          <a:p>
            <a:pPr marL="0" indent="0">
              <a:buNone/>
            </a:pPr>
            <a:r>
              <a:rPr lang="en-US" dirty="0"/>
              <a:t>Marketing dollars available for annual allocation has been greatly reduced, while sales goals have increased.  </a:t>
            </a:r>
            <a:endParaRPr lang="en-US" b="1" dirty="0"/>
          </a:p>
          <a:p>
            <a:pPr marL="0" indent="0">
              <a:buNone/>
            </a:pPr>
            <a:endParaRPr lang="en-US" dirty="0"/>
          </a:p>
        </p:txBody>
      </p:sp>
    </p:spTree>
    <p:extLst>
      <p:ext uri="{BB962C8B-B14F-4D97-AF65-F5344CB8AC3E}">
        <p14:creationId xmlns:p14="http://schemas.microsoft.com/office/powerpoint/2010/main" val="3367471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C80704E-08DF-42AC-B8E4-EE4C2A6D7FB3}"/>
              </a:ext>
            </a:extLst>
          </p:cNvPr>
          <p:cNvSpPr>
            <a:spLocks noGrp="1"/>
          </p:cNvSpPr>
          <p:nvPr>
            <p:ph type="title"/>
          </p:nvPr>
        </p:nvSpPr>
        <p:spPr/>
        <p:txBody>
          <a:bodyPr/>
          <a:lstStyle/>
          <a:p>
            <a:r>
              <a:rPr lang="en-US" dirty="0"/>
              <a:t>Background V2</a:t>
            </a:r>
          </a:p>
        </p:txBody>
      </p:sp>
      <p:sp>
        <p:nvSpPr>
          <p:cNvPr id="7" name="Content Placeholder 6">
            <a:extLst>
              <a:ext uri="{FF2B5EF4-FFF2-40B4-BE49-F238E27FC236}">
                <a16:creationId xmlns:a16="http://schemas.microsoft.com/office/drawing/2014/main" id="{3C5591E6-929A-4DDD-AAC0-FA99D59C9F43}"/>
              </a:ext>
            </a:extLst>
          </p:cNvPr>
          <p:cNvSpPr>
            <a:spLocks noGrp="1"/>
          </p:cNvSpPr>
          <p:nvPr>
            <p:ph idx="1"/>
          </p:nvPr>
        </p:nvSpPr>
        <p:spPr/>
        <p:txBody>
          <a:bodyPr/>
          <a:lstStyle/>
          <a:p>
            <a:pPr marL="0" indent="0">
              <a:buNone/>
            </a:pPr>
            <a:r>
              <a:rPr lang="en-US" b="1" dirty="0"/>
              <a:t>Market State:  </a:t>
            </a:r>
            <a:r>
              <a:rPr lang="en-US" dirty="0" err="1"/>
              <a:t>DresSmart</a:t>
            </a:r>
            <a:r>
              <a:rPr lang="en-US" dirty="0"/>
              <a:t> is experiencing intense margin compression as a result competitive pressure.  </a:t>
            </a:r>
            <a:endParaRPr lang="en-US" b="1" dirty="0"/>
          </a:p>
          <a:p>
            <a:pPr marL="0" indent="0">
              <a:buNone/>
            </a:pPr>
            <a:endParaRPr lang="en-US" b="1" dirty="0"/>
          </a:p>
          <a:p>
            <a:pPr marL="0" indent="0">
              <a:buNone/>
            </a:pPr>
            <a:r>
              <a:rPr lang="en-US" b="1" dirty="0"/>
              <a:t>Context:</a:t>
            </a:r>
            <a:r>
              <a:rPr lang="en-US" dirty="0"/>
              <a:t>  Marketing dollars available for annual allocation has been greatly reduced, while sales goals have increased.  </a:t>
            </a:r>
            <a:endParaRPr lang="en-US" b="1" dirty="0"/>
          </a:p>
          <a:p>
            <a:pPr marL="0" indent="0">
              <a:buNone/>
            </a:pPr>
            <a:endParaRPr lang="en-US" dirty="0"/>
          </a:p>
        </p:txBody>
      </p:sp>
    </p:spTree>
    <p:extLst>
      <p:ext uri="{BB962C8B-B14F-4D97-AF65-F5344CB8AC3E}">
        <p14:creationId xmlns:p14="http://schemas.microsoft.com/office/powerpoint/2010/main" val="1350792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C80704E-08DF-42AC-B8E4-EE4C2A6D7FB3}"/>
              </a:ext>
            </a:extLst>
          </p:cNvPr>
          <p:cNvSpPr>
            <a:spLocks noGrp="1"/>
          </p:cNvSpPr>
          <p:nvPr>
            <p:ph type="title"/>
          </p:nvPr>
        </p:nvSpPr>
        <p:spPr/>
        <p:txBody>
          <a:bodyPr/>
          <a:lstStyle/>
          <a:p>
            <a:r>
              <a:rPr lang="en-US" dirty="0"/>
              <a:t>Background V3</a:t>
            </a:r>
          </a:p>
        </p:txBody>
      </p:sp>
      <p:sp>
        <p:nvSpPr>
          <p:cNvPr id="7" name="Content Placeholder 6">
            <a:extLst>
              <a:ext uri="{FF2B5EF4-FFF2-40B4-BE49-F238E27FC236}">
                <a16:creationId xmlns:a16="http://schemas.microsoft.com/office/drawing/2014/main" id="{3C5591E6-929A-4DDD-AAC0-FA99D59C9F43}"/>
              </a:ext>
            </a:extLst>
          </p:cNvPr>
          <p:cNvSpPr>
            <a:spLocks noGrp="1"/>
          </p:cNvSpPr>
          <p:nvPr>
            <p:ph idx="1"/>
          </p:nvPr>
        </p:nvSpPr>
        <p:spPr/>
        <p:txBody>
          <a:bodyPr/>
          <a:lstStyle/>
          <a:p>
            <a:pPr marL="0" indent="0">
              <a:buNone/>
            </a:pPr>
            <a:r>
              <a:rPr lang="en-US" b="1" dirty="0"/>
              <a:t>Market State:  </a:t>
            </a:r>
            <a:r>
              <a:rPr lang="en-US" dirty="0" err="1"/>
              <a:t>DresSmart</a:t>
            </a:r>
            <a:r>
              <a:rPr lang="en-US" dirty="0"/>
              <a:t> is experiencing intense margin compression as a result competitive pressure from online competitors.</a:t>
            </a:r>
            <a:endParaRPr lang="en-US" b="1" dirty="0"/>
          </a:p>
          <a:p>
            <a:pPr marL="0" indent="0">
              <a:buNone/>
            </a:pPr>
            <a:endParaRPr lang="en-US" b="1" dirty="0"/>
          </a:p>
          <a:p>
            <a:pPr marL="0" indent="0">
              <a:buNone/>
            </a:pPr>
            <a:r>
              <a:rPr lang="en-US" b="1" dirty="0"/>
              <a:t>Enterprise Response:</a:t>
            </a:r>
            <a:r>
              <a:rPr lang="en-US" dirty="0"/>
              <a:t>  Discretionary budgets across the company have been slashed, and the board has maintained the intermediate sales goals while the 5-year strategic plan is re-evaluated.</a:t>
            </a:r>
          </a:p>
          <a:p>
            <a:pPr marL="0" indent="0">
              <a:buNone/>
            </a:pPr>
            <a:endParaRPr lang="en-US" dirty="0"/>
          </a:p>
          <a:p>
            <a:pPr marL="0" indent="0">
              <a:buNone/>
            </a:pPr>
            <a:r>
              <a:rPr lang="en-US" b="1" dirty="0"/>
              <a:t>Department Context: </a:t>
            </a:r>
            <a:r>
              <a:rPr lang="en-US" dirty="0"/>
              <a:t>Marketing dollars available for annual allocation has been greatly reduced, while sales goals have still increased.  </a:t>
            </a:r>
            <a:endParaRPr lang="en-US" b="1" dirty="0"/>
          </a:p>
          <a:p>
            <a:pPr marL="0" indent="0">
              <a:buNone/>
            </a:pPr>
            <a:endParaRPr lang="en-US" dirty="0"/>
          </a:p>
        </p:txBody>
      </p:sp>
    </p:spTree>
    <p:extLst>
      <p:ext uri="{BB962C8B-B14F-4D97-AF65-F5344CB8AC3E}">
        <p14:creationId xmlns:p14="http://schemas.microsoft.com/office/powerpoint/2010/main" val="448033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C80704E-08DF-42AC-B8E4-EE4C2A6D7FB3}"/>
              </a:ext>
            </a:extLst>
          </p:cNvPr>
          <p:cNvSpPr>
            <a:spLocks noGrp="1"/>
          </p:cNvSpPr>
          <p:nvPr>
            <p:ph type="title"/>
          </p:nvPr>
        </p:nvSpPr>
        <p:spPr/>
        <p:txBody>
          <a:bodyPr/>
          <a:lstStyle/>
          <a:p>
            <a:r>
              <a:rPr lang="en-US" dirty="0"/>
              <a:t>Background V4</a:t>
            </a:r>
          </a:p>
        </p:txBody>
      </p:sp>
      <p:sp>
        <p:nvSpPr>
          <p:cNvPr id="7" name="Content Placeholder 6">
            <a:extLst>
              <a:ext uri="{FF2B5EF4-FFF2-40B4-BE49-F238E27FC236}">
                <a16:creationId xmlns:a16="http://schemas.microsoft.com/office/drawing/2014/main" id="{3C5591E6-929A-4DDD-AAC0-FA99D59C9F43}"/>
              </a:ext>
            </a:extLst>
          </p:cNvPr>
          <p:cNvSpPr>
            <a:spLocks noGrp="1"/>
          </p:cNvSpPr>
          <p:nvPr>
            <p:ph idx="1"/>
          </p:nvPr>
        </p:nvSpPr>
        <p:spPr/>
        <p:txBody>
          <a:bodyPr/>
          <a:lstStyle/>
          <a:p>
            <a:pPr marL="0" indent="0">
              <a:buNone/>
            </a:pPr>
            <a:r>
              <a:rPr lang="en-US" b="1" dirty="0"/>
              <a:t>Market State:  </a:t>
            </a:r>
            <a:r>
              <a:rPr lang="en-US" dirty="0" err="1"/>
              <a:t>DresSmart</a:t>
            </a:r>
            <a:r>
              <a:rPr lang="en-US" dirty="0"/>
              <a:t> is experiencing intense margin compression as a result competitive pressure from online competitors.</a:t>
            </a:r>
            <a:endParaRPr lang="en-US" b="1" dirty="0"/>
          </a:p>
          <a:p>
            <a:pPr marL="0" indent="0">
              <a:buNone/>
            </a:pPr>
            <a:endParaRPr lang="en-US" b="1" dirty="0"/>
          </a:p>
          <a:p>
            <a:pPr marL="0" indent="0">
              <a:buNone/>
            </a:pPr>
            <a:r>
              <a:rPr lang="en-US" b="1" dirty="0"/>
              <a:t>Enterprise Response: </a:t>
            </a:r>
            <a:r>
              <a:rPr lang="en-US" dirty="0"/>
              <a:t>Marketing dollars available for annual allocation has been greatly reduced, while sales goals have increased.  </a:t>
            </a:r>
            <a:endParaRPr lang="en-US" b="1" dirty="0"/>
          </a:p>
          <a:p>
            <a:pPr marL="0" indent="0">
              <a:buNone/>
            </a:pPr>
            <a:endParaRPr lang="en-US" dirty="0"/>
          </a:p>
          <a:p>
            <a:pPr marL="0" indent="0">
              <a:buNone/>
            </a:pPr>
            <a:r>
              <a:rPr lang="en-US" b="1" dirty="0"/>
              <a:t>Department Context: </a:t>
            </a:r>
            <a:r>
              <a:rPr lang="en-US" dirty="0"/>
              <a:t>Discretionary budgets across the company have been slashed, and the board has maintained the intermediate sales goals while the 5-year strategic plan is re-evaluated.</a:t>
            </a:r>
          </a:p>
        </p:txBody>
      </p:sp>
    </p:spTree>
    <p:extLst>
      <p:ext uri="{BB962C8B-B14F-4D97-AF65-F5344CB8AC3E}">
        <p14:creationId xmlns:p14="http://schemas.microsoft.com/office/powerpoint/2010/main" val="1832400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Purpose V1</a:t>
            </a:r>
          </a:p>
        </p:txBody>
      </p:sp>
      <p:sp>
        <p:nvSpPr>
          <p:cNvPr id="5" name="Content Placeholder 4">
            <a:extLst>
              <a:ext uri="{FF2B5EF4-FFF2-40B4-BE49-F238E27FC236}">
                <a16:creationId xmlns:a16="http://schemas.microsoft.com/office/drawing/2014/main" id="{751B2206-624E-4BA4-B369-D9978160C381}"/>
              </a:ext>
            </a:extLst>
          </p:cNvPr>
          <p:cNvSpPr>
            <a:spLocks noGrp="1"/>
          </p:cNvSpPr>
          <p:nvPr>
            <p:ph idx="1"/>
          </p:nvPr>
        </p:nvSpPr>
        <p:spPr/>
        <p:txBody>
          <a:bodyPr/>
          <a:lstStyle/>
          <a:p>
            <a:pPr marL="0" indent="0">
              <a:buNone/>
            </a:pPr>
            <a:r>
              <a:rPr lang="en-US" dirty="0"/>
              <a:t>The purposes of the analysis is to enable marketing leadership to make better resource allocation decisions, for all future marketing activities.   The outcomes that the team wants to achieve is:</a:t>
            </a:r>
          </a:p>
          <a:p>
            <a:r>
              <a:rPr lang="en-US" dirty="0"/>
              <a:t>Grow Sales</a:t>
            </a:r>
          </a:p>
          <a:p>
            <a:r>
              <a:rPr lang="en-US" dirty="0"/>
              <a:t>Reduce Marketing costs</a:t>
            </a:r>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1091426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Purpose V2</a:t>
            </a:r>
          </a:p>
        </p:txBody>
      </p:sp>
      <p:sp>
        <p:nvSpPr>
          <p:cNvPr id="5" name="Content Placeholder 4">
            <a:extLst>
              <a:ext uri="{FF2B5EF4-FFF2-40B4-BE49-F238E27FC236}">
                <a16:creationId xmlns:a16="http://schemas.microsoft.com/office/drawing/2014/main" id="{751B2206-624E-4BA4-B369-D9978160C381}"/>
              </a:ext>
            </a:extLst>
          </p:cNvPr>
          <p:cNvSpPr>
            <a:spLocks noGrp="1"/>
          </p:cNvSpPr>
          <p:nvPr>
            <p:ph idx="1"/>
          </p:nvPr>
        </p:nvSpPr>
        <p:spPr>
          <a:xfrm>
            <a:off x="681790" y="1536867"/>
            <a:ext cx="4859201" cy="4948154"/>
          </a:xfrm>
        </p:spPr>
        <p:txBody>
          <a:bodyPr/>
          <a:lstStyle/>
          <a:p>
            <a:pPr marL="0" indent="0">
              <a:buNone/>
            </a:pPr>
            <a:r>
              <a:rPr lang="en-US" dirty="0"/>
              <a:t>Given that context, the intent of this analysis is two-fold:</a:t>
            </a:r>
            <a:br>
              <a:rPr lang="en-US" dirty="0"/>
            </a:br>
            <a:endParaRPr lang="en-US" dirty="0"/>
          </a:p>
          <a:p>
            <a:pPr marL="514350" indent="-514350">
              <a:buFont typeface="+mj-lt"/>
              <a:buAutoNum type="arabicPeriod"/>
            </a:pPr>
            <a:r>
              <a:rPr lang="en-US" dirty="0"/>
              <a:t>Provide a quantitative framework to facilitate smarter media-mix allocation decisions.</a:t>
            </a:r>
          </a:p>
          <a:p>
            <a:pPr marL="514350" indent="-514350">
              <a:buFont typeface="+mj-lt"/>
              <a:buAutoNum type="arabicPeriod"/>
            </a:pPr>
            <a:r>
              <a:rPr lang="en-US" dirty="0"/>
              <a:t>Begin </a:t>
            </a:r>
            <a:r>
              <a:rPr lang="en-US" dirty="0" err="1"/>
              <a:t>DresSmart’s</a:t>
            </a:r>
            <a:r>
              <a:rPr lang="en-US" dirty="0"/>
              <a:t> analytic journey within the marketing vertical.</a:t>
            </a:r>
          </a:p>
          <a:p>
            <a:pPr marL="514350" indent="-514350">
              <a:buFont typeface="+mj-lt"/>
              <a:buAutoNum type="arabicPeriod"/>
            </a:pPr>
            <a:endParaRPr lang="en-US" dirty="0"/>
          </a:p>
          <a:p>
            <a:endParaRPr lang="en-US" dirty="0"/>
          </a:p>
          <a:p>
            <a:endParaRPr lang="en-US" dirty="0"/>
          </a:p>
          <a:p>
            <a:endParaRPr lang="en-US" dirty="0"/>
          </a:p>
          <a:p>
            <a:pPr marL="0" indent="0">
              <a:buNone/>
            </a:pPr>
            <a:endParaRPr lang="en-US" dirty="0"/>
          </a:p>
        </p:txBody>
      </p:sp>
      <p:graphicFrame>
        <p:nvGraphicFramePr>
          <p:cNvPr id="3" name="Diagram 2">
            <a:extLst>
              <a:ext uri="{FF2B5EF4-FFF2-40B4-BE49-F238E27FC236}">
                <a16:creationId xmlns:a16="http://schemas.microsoft.com/office/drawing/2014/main" id="{135BC6D4-4366-3645-A407-0BC94AC6666E}"/>
              </a:ext>
            </a:extLst>
          </p:cNvPr>
          <p:cNvGraphicFramePr/>
          <p:nvPr>
            <p:extLst>
              <p:ext uri="{D42A27DB-BD31-4B8C-83A1-F6EECF244321}">
                <p14:modId xmlns:p14="http://schemas.microsoft.com/office/powerpoint/2010/main" val="1265734781"/>
              </p:ext>
            </p:extLst>
          </p:nvPr>
        </p:nvGraphicFramePr>
        <p:xfrm>
          <a:off x="5540992" y="1203159"/>
          <a:ext cx="6209730" cy="52818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49738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Purpose V3</a:t>
            </a:r>
          </a:p>
        </p:txBody>
      </p:sp>
      <p:sp>
        <p:nvSpPr>
          <p:cNvPr id="5" name="Content Placeholder 4">
            <a:extLst>
              <a:ext uri="{FF2B5EF4-FFF2-40B4-BE49-F238E27FC236}">
                <a16:creationId xmlns:a16="http://schemas.microsoft.com/office/drawing/2014/main" id="{751B2206-624E-4BA4-B369-D9978160C381}"/>
              </a:ext>
            </a:extLst>
          </p:cNvPr>
          <p:cNvSpPr>
            <a:spLocks noGrp="1"/>
          </p:cNvSpPr>
          <p:nvPr>
            <p:ph idx="1"/>
          </p:nvPr>
        </p:nvSpPr>
        <p:spPr/>
        <p:txBody>
          <a:bodyPr/>
          <a:lstStyle/>
          <a:p>
            <a:pPr marL="0" indent="0">
              <a:buNone/>
            </a:pPr>
            <a:r>
              <a:rPr lang="en-US" dirty="0"/>
              <a:t>The purposes behind this analysis is three-fold:</a:t>
            </a:r>
          </a:p>
          <a:p>
            <a:r>
              <a:rPr lang="en-US" dirty="0"/>
              <a:t>Grow Sales</a:t>
            </a:r>
          </a:p>
          <a:p>
            <a:r>
              <a:rPr lang="en-US" dirty="0"/>
              <a:t>Improve Conversion Rate</a:t>
            </a:r>
          </a:p>
          <a:p>
            <a:r>
              <a:rPr lang="en-US" dirty="0"/>
              <a:t>Reduce Marketing costs</a:t>
            </a:r>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4119632704"/>
      </p:ext>
    </p:extLst>
  </p:cSld>
  <p:clrMapOvr>
    <a:masterClrMapping/>
  </p:clrMapOvr>
</p:sld>
</file>

<file path=ppt/theme/theme1.xml><?xml version="1.0" encoding="utf-8"?>
<a:theme xmlns:a="http://schemas.openxmlformats.org/drawingml/2006/main" name="Office Theme">
  <a:themeElements>
    <a:clrScheme name="GMI Corporate">
      <a:dk1>
        <a:sysClr val="windowText" lastClr="000000"/>
      </a:dk1>
      <a:lt1>
        <a:srgbClr val="FFFFFF"/>
      </a:lt1>
      <a:dk2>
        <a:srgbClr val="939598"/>
      </a:dk2>
      <a:lt2>
        <a:srgbClr val="B2B4B6"/>
      </a:lt2>
      <a:accent1>
        <a:srgbClr val="0054A6"/>
      </a:accent1>
      <a:accent2>
        <a:srgbClr val="0099D9"/>
      </a:accent2>
      <a:accent3>
        <a:srgbClr val="00ADB5"/>
      </a:accent3>
      <a:accent4>
        <a:srgbClr val="6CC04A"/>
      </a:accent4>
      <a:accent5>
        <a:srgbClr val="F7941D"/>
      </a:accent5>
      <a:accent6>
        <a:srgbClr val="939598"/>
      </a:accent6>
      <a:hlink>
        <a:srgbClr val="0563C1"/>
      </a:hlink>
      <a:folHlink>
        <a:srgbClr val="954F72"/>
      </a:folHlink>
    </a:clrScheme>
    <a:fontScheme name="Custom 1">
      <a:majorFont>
        <a:latin typeface="Rockwell"/>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chorCtr="0">
        <a:normAutofit/>
      </a:bodyPr>
      <a:lstStyle>
        <a:defPPr algn="l">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10168</TotalTime>
  <Words>897</Words>
  <Application>Microsoft Macintosh PowerPoint</Application>
  <PresentationFormat>Widescreen</PresentationFormat>
  <Paragraphs>147</Paragraphs>
  <Slides>22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Arial Black</vt:lpstr>
      <vt:lpstr>Calibri</vt:lpstr>
      <vt:lpstr>Franklin Gothic Book</vt:lpstr>
      <vt:lpstr>Franklin Gothic Medium</vt:lpstr>
      <vt:lpstr>Rockwell</vt:lpstr>
      <vt:lpstr>Segoe UI</vt:lpstr>
      <vt:lpstr>Office Theme</vt:lpstr>
      <vt:lpstr>Communication Case Study</vt:lpstr>
      <vt:lpstr>Agenda</vt:lpstr>
      <vt:lpstr>Background V1</vt:lpstr>
      <vt:lpstr>Background V2</vt:lpstr>
      <vt:lpstr>Background V3</vt:lpstr>
      <vt:lpstr>Background V4</vt:lpstr>
      <vt:lpstr>Purpose V1</vt:lpstr>
      <vt:lpstr>Purpose V2</vt:lpstr>
      <vt:lpstr>Purpose V3</vt:lpstr>
      <vt:lpstr>Purpose V4</vt:lpstr>
      <vt:lpstr>Goal V1</vt:lpstr>
      <vt:lpstr>Goal V2</vt:lpstr>
      <vt:lpstr>Goal V3</vt:lpstr>
      <vt:lpstr>Goal V4</vt:lpstr>
      <vt:lpstr>Analysis V1</vt:lpstr>
      <vt:lpstr>Analysis V2</vt:lpstr>
      <vt:lpstr>Analysis V3</vt:lpstr>
      <vt:lpstr>Analysis V4</vt:lpstr>
      <vt:lpstr>Summary V1</vt:lpstr>
      <vt:lpstr>Summary V2</vt:lpstr>
      <vt:lpstr>Summary V3</vt:lpstr>
      <vt:lpstr>Summary V2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Cherry</dc:creator>
  <cp:lastModifiedBy>Nathan White</cp:lastModifiedBy>
  <cp:revision>73</cp:revision>
  <dcterms:created xsi:type="dcterms:W3CDTF">2017-08-15T14:25:39Z</dcterms:created>
  <dcterms:modified xsi:type="dcterms:W3CDTF">2020-05-19T01:41:09Z</dcterms:modified>
</cp:coreProperties>
</file>